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notesMasterIdLst>
    <p:notesMasterId r:id="rId42"/>
  </p:notesMasterIdLst>
  <p:sldIdLst>
    <p:sldId id="256" r:id="rId5"/>
    <p:sldId id="280" r:id="rId6"/>
    <p:sldId id="285" r:id="rId7"/>
    <p:sldId id="287" r:id="rId8"/>
    <p:sldId id="281" r:id="rId9"/>
    <p:sldId id="283" r:id="rId10"/>
    <p:sldId id="284" r:id="rId11"/>
    <p:sldId id="286" r:id="rId12"/>
    <p:sldId id="290" r:id="rId13"/>
    <p:sldId id="289" r:id="rId14"/>
    <p:sldId id="288" r:id="rId15"/>
    <p:sldId id="277" r:id="rId16"/>
    <p:sldId id="260" r:id="rId17"/>
    <p:sldId id="261" r:id="rId18"/>
    <p:sldId id="278" r:id="rId19"/>
    <p:sldId id="292" r:id="rId20"/>
    <p:sldId id="291" r:id="rId21"/>
    <p:sldId id="268" r:id="rId22"/>
    <p:sldId id="276" r:id="rId23"/>
    <p:sldId id="279" r:id="rId24"/>
    <p:sldId id="297" r:id="rId25"/>
    <p:sldId id="262" r:id="rId26"/>
    <p:sldId id="270" r:id="rId27"/>
    <p:sldId id="272" r:id="rId28"/>
    <p:sldId id="298" r:id="rId29"/>
    <p:sldId id="299" r:id="rId30"/>
    <p:sldId id="273" r:id="rId31"/>
    <p:sldId id="267" r:id="rId32"/>
    <p:sldId id="274" r:id="rId33"/>
    <p:sldId id="263" r:id="rId34"/>
    <p:sldId id="294" r:id="rId35"/>
    <p:sldId id="293" r:id="rId36"/>
    <p:sldId id="265" r:id="rId37"/>
    <p:sldId id="259" r:id="rId38"/>
    <p:sldId id="295" r:id="rId39"/>
    <p:sldId id="296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84"/>
    <a:srgbClr val="FFF9EB"/>
    <a:srgbClr val="FFF7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88E96-C0F9-4138-8360-DDF0EB0FFB4A}" v="5" dt="2023-03-15T15:34:14.193"/>
    <p1510:client id="{A40BF0DB-EBEF-E03D-C6DB-F0D9685F2A47}" v="32" dt="2021-05-31T13:57:06.826"/>
    <p1510:client id="{ECD1CDD1-DA26-4E13-AFFE-D1B3341F53B7}" v="91" dt="2023-03-15T14:55:53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3482" autoAdjust="0"/>
  </p:normalViewPr>
  <p:slideViewPr>
    <p:cSldViewPr snapToGrid="0">
      <p:cViewPr>
        <p:scale>
          <a:sx n="100" d="100"/>
          <a:sy n="100" d="100"/>
        </p:scale>
        <p:origin x="876" y="2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ce Fraslin" userId="S::cfraslin@ed.ac.uk::92fab01a-b04e-4986-b5e2-8d7802b07e5e" providerId="AD" clId="Web-{0E188E96-C0F9-4138-8360-DDF0EB0FFB4A}"/>
    <pc:docChg chg="modSld">
      <pc:chgData name="Clemence Fraslin" userId="S::cfraslin@ed.ac.uk::92fab01a-b04e-4986-b5e2-8d7802b07e5e" providerId="AD" clId="Web-{0E188E96-C0F9-4138-8360-DDF0EB0FFB4A}" dt="2023-03-15T15:34:14.193" v="3" actId="1076"/>
      <pc:docMkLst>
        <pc:docMk/>
      </pc:docMkLst>
      <pc:sldChg chg="addSp modSp">
        <pc:chgData name="Clemence Fraslin" userId="S::cfraslin@ed.ac.uk::92fab01a-b04e-4986-b5e2-8d7802b07e5e" providerId="AD" clId="Web-{0E188E96-C0F9-4138-8360-DDF0EB0FFB4A}" dt="2023-03-15T15:34:14.193" v="3" actId="1076"/>
        <pc:sldMkLst>
          <pc:docMk/>
          <pc:sldMk cId="272505530" sldId="267"/>
        </pc:sldMkLst>
        <pc:picChg chg="add mod">
          <ac:chgData name="Clemence Fraslin" userId="S::cfraslin@ed.ac.uk::92fab01a-b04e-4986-b5e2-8d7802b07e5e" providerId="AD" clId="Web-{0E188E96-C0F9-4138-8360-DDF0EB0FFB4A}" dt="2023-03-15T15:34:14.193" v="3" actId="1076"/>
          <ac:picMkLst>
            <pc:docMk/>
            <pc:sldMk cId="272505530" sldId="267"/>
            <ac:picMk id="5" creationId="{FB64F0CE-FBC5-60EB-FB74-2DC45C936262}"/>
          </ac:picMkLst>
        </pc:picChg>
      </pc:sldChg>
    </pc:docChg>
  </pc:docChgLst>
  <pc:docChgLst>
    <pc:chgData name="Clemence Fraslin" userId="S::cfraslin@ed.ac.uk::92fab01a-b04e-4986-b5e2-8d7802b07e5e" providerId="AD" clId="Web-{ECD1CDD1-DA26-4E13-AFFE-D1B3341F53B7}"/>
    <pc:docChg chg="addSld modSld">
      <pc:chgData name="Clemence Fraslin" userId="S::cfraslin@ed.ac.uk::92fab01a-b04e-4986-b5e2-8d7802b07e5e" providerId="AD" clId="Web-{ECD1CDD1-DA26-4E13-AFFE-D1B3341F53B7}" dt="2023-03-15T14:55:53.606" v="82" actId="1076"/>
      <pc:docMkLst>
        <pc:docMk/>
      </pc:docMkLst>
      <pc:sldChg chg="addSp modSp">
        <pc:chgData name="Clemence Fraslin" userId="S::cfraslin@ed.ac.uk::92fab01a-b04e-4986-b5e2-8d7802b07e5e" providerId="AD" clId="Web-{ECD1CDD1-DA26-4E13-AFFE-D1B3341F53B7}" dt="2023-03-15T14:54:29.166" v="53" actId="20577"/>
        <pc:sldMkLst>
          <pc:docMk/>
          <pc:sldMk cId="272505530" sldId="267"/>
        </pc:sldMkLst>
        <pc:spChg chg="mod">
          <ac:chgData name="Clemence Fraslin" userId="S::cfraslin@ed.ac.uk::92fab01a-b04e-4986-b5e2-8d7802b07e5e" providerId="AD" clId="Web-{ECD1CDD1-DA26-4E13-AFFE-D1B3341F53B7}" dt="2023-03-15T14:54:29.166" v="53" actId="20577"/>
          <ac:spMkLst>
            <pc:docMk/>
            <pc:sldMk cId="272505530" sldId="267"/>
            <ac:spMk id="3" creationId="{00000000-0000-0000-0000-000000000000}"/>
          </ac:spMkLst>
        </pc:spChg>
        <pc:picChg chg="add mod">
          <ac:chgData name="Clemence Fraslin" userId="S::cfraslin@ed.ac.uk::92fab01a-b04e-4986-b5e2-8d7802b07e5e" providerId="AD" clId="Web-{ECD1CDD1-DA26-4E13-AFFE-D1B3341F53B7}" dt="2023-03-15T14:54:23.009" v="51" actId="1076"/>
          <ac:picMkLst>
            <pc:docMk/>
            <pc:sldMk cId="272505530" sldId="267"/>
            <ac:picMk id="4" creationId="{F10F1CBA-DD6F-BF3A-563C-05387F509882}"/>
          </ac:picMkLst>
        </pc:picChg>
      </pc:sldChg>
      <pc:sldChg chg="addSp delSp modSp">
        <pc:chgData name="Clemence Fraslin" userId="S::cfraslin@ed.ac.uk::92fab01a-b04e-4986-b5e2-8d7802b07e5e" providerId="AD" clId="Web-{ECD1CDD1-DA26-4E13-AFFE-D1B3341F53B7}" dt="2023-03-15T14:53:53.852" v="37" actId="1076"/>
        <pc:sldMkLst>
          <pc:docMk/>
          <pc:sldMk cId="1920571655" sldId="273"/>
        </pc:sldMkLst>
        <pc:spChg chg="mod">
          <ac:chgData name="Clemence Fraslin" userId="S::cfraslin@ed.ac.uk::92fab01a-b04e-4986-b5e2-8d7802b07e5e" providerId="AD" clId="Web-{ECD1CDD1-DA26-4E13-AFFE-D1B3341F53B7}" dt="2023-03-15T14:53:18.695" v="11" actId="1076"/>
          <ac:spMkLst>
            <pc:docMk/>
            <pc:sldMk cId="1920571655" sldId="273"/>
            <ac:spMk id="2" creationId="{00000000-0000-0000-0000-000000000000}"/>
          </ac:spMkLst>
        </pc:spChg>
        <pc:spChg chg="mod">
          <ac:chgData name="Clemence Fraslin" userId="S::cfraslin@ed.ac.uk::92fab01a-b04e-4986-b5e2-8d7802b07e5e" providerId="AD" clId="Web-{ECD1CDD1-DA26-4E13-AFFE-D1B3341F53B7}" dt="2023-03-15T14:53:52.039" v="35" actId="20577"/>
          <ac:spMkLst>
            <pc:docMk/>
            <pc:sldMk cId="1920571655" sldId="273"/>
            <ac:spMk id="3" creationId="{00000000-0000-0000-0000-000000000000}"/>
          </ac:spMkLst>
        </pc:spChg>
        <pc:picChg chg="add mod">
          <ac:chgData name="Clemence Fraslin" userId="S::cfraslin@ed.ac.uk::92fab01a-b04e-4986-b5e2-8d7802b07e5e" providerId="AD" clId="Web-{ECD1CDD1-DA26-4E13-AFFE-D1B3341F53B7}" dt="2023-03-15T14:53:53.852" v="37" actId="1076"/>
          <ac:picMkLst>
            <pc:docMk/>
            <pc:sldMk cId="1920571655" sldId="273"/>
            <ac:picMk id="7" creationId="{E7C01267-2888-710C-A0A8-FBA085FD7023}"/>
          </ac:picMkLst>
        </pc:picChg>
        <pc:picChg chg="del">
          <ac:chgData name="Clemence Fraslin" userId="S::cfraslin@ed.ac.uk::92fab01a-b04e-4986-b5e2-8d7802b07e5e" providerId="AD" clId="Web-{ECD1CDD1-DA26-4E13-AFFE-D1B3341F53B7}" dt="2023-03-15T14:53:30.179" v="19"/>
          <ac:picMkLst>
            <pc:docMk/>
            <pc:sldMk cId="1920571655" sldId="273"/>
            <ac:picMk id="11" creationId="{00000000-0000-0000-0000-000000000000}"/>
          </ac:picMkLst>
        </pc:picChg>
      </pc:sldChg>
      <pc:sldChg chg="modSp">
        <pc:chgData name="Clemence Fraslin" userId="S::cfraslin@ed.ac.uk::92fab01a-b04e-4986-b5e2-8d7802b07e5e" providerId="AD" clId="Web-{ECD1CDD1-DA26-4E13-AFFE-D1B3341F53B7}" dt="2023-03-15T14:52:44.022" v="2" actId="20577"/>
        <pc:sldMkLst>
          <pc:docMk/>
          <pc:sldMk cId="2797855070" sldId="280"/>
        </pc:sldMkLst>
        <pc:spChg chg="mod">
          <ac:chgData name="Clemence Fraslin" userId="S::cfraslin@ed.ac.uk::92fab01a-b04e-4986-b5e2-8d7802b07e5e" providerId="AD" clId="Web-{ECD1CDD1-DA26-4E13-AFFE-D1B3341F53B7}" dt="2023-03-15T14:52:44.022" v="2" actId="20577"/>
          <ac:spMkLst>
            <pc:docMk/>
            <pc:sldMk cId="2797855070" sldId="280"/>
            <ac:spMk id="3" creationId="{00000000-0000-0000-0000-000000000000}"/>
          </ac:spMkLst>
        </pc:spChg>
      </pc:sldChg>
      <pc:sldChg chg="addSp delSp modSp new">
        <pc:chgData name="Clemence Fraslin" userId="S::cfraslin@ed.ac.uk::92fab01a-b04e-4986-b5e2-8d7802b07e5e" providerId="AD" clId="Web-{ECD1CDD1-DA26-4E13-AFFE-D1B3341F53B7}" dt="2023-03-15T14:55:53.606" v="82" actId="1076"/>
        <pc:sldMkLst>
          <pc:docMk/>
          <pc:sldMk cId="681826624" sldId="300"/>
        </pc:sldMkLst>
        <pc:spChg chg="mod">
          <ac:chgData name="Clemence Fraslin" userId="S::cfraslin@ed.ac.uk::92fab01a-b04e-4986-b5e2-8d7802b07e5e" providerId="AD" clId="Web-{ECD1CDD1-DA26-4E13-AFFE-D1B3341F53B7}" dt="2023-03-15T14:55:26.027" v="69" actId="20577"/>
          <ac:spMkLst>
            <pc:docMk/>
            <pc:sldMk cId="681826624" sldId="300"/>
            <ac:spMk id="2" creationId="{53743FC5-CAB7-6278-F86D-4016DF1E8A25}"/>
          </ac:spMkLst>
        </pc:spChg>
        <pc:spChg chg="mod">
          <ac:chgData name="Clemence Fraslin" userId="S::cfraslin@ed.ac.uk::92fab01a-b04e-4986-b5e2-8d7802b07e5e" providerId="AD" clId="Web-{ECD1CDD1-DA26-4E13-AFFE-D1B3341F53B7}" dt="2023-03-15T14:55:51.668" v="81" actId="20577"/>
          <ac:spMkLst>
            <pc:docMk/>
            <pc:sldMk cId="681826624" sldId="300"/>
            <ac:spMk id="3" creationId="{65D201C7-9BB1-A26A-258C-FA784E39D27C}"/>
          </ac:spMkLst>
        </pc:spChg>
        <pc:spChg chg="add del mod">
          <ac:chgData name="Clemence Fraslin" userId="S::cfraslin@ed.ac.uk::92fab01a-b04e-4986-b5e2-8d7802b07e5e" providerId="AD" clId="Web-{ECD1CDD1-DA26-4E13-AFFE-D1B3341F53B7}" dt="2023-03-15T14:55:17.058" v="61"/>
          <ac:spMkLst>
            <pc:docMk/>
            <pc:sldMk cId="681826624" sldId="300"/>
            <ac:spMk id="4" creationId="{86155ED8-7787-EFC3-9CAD-D7967E7C2794}"/>
          </ac:spMkLst>
        </pc:spChg>
        <pc:picChg chg="add mod">
          <ac:chgData name="Clemence Fraslin" userId="S::cfraslin@ed.ac.uk::92fab01a-b04e-4986-b5e2-8d7802b07e5e" providerId="AD" clId="Web-{ECD1CDD1-DA26-4E13-AFFE-D1B3341F53B7}" dt="2023-03-15T14:55:53.606" v="82" actId="1076"/>
          <ac:picMkLst>
            <pc:docMk/>
            <pc:sldMk cId="681826624" sldId="300"/>
            <ac:picMk id="5" creationId="{57DB5AA9-DF8E-6075-EC37-0C4BFF514CB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EEBAD-54ED-407D-BBA5-DF4A9E3B2078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0A18C-A1F5-4DE9-81F1-DADFF99036C5}">
      <dgm:prSet phldrT="[Text]" custT="1"/>
      <dgm:spPr/>
      <dgm:t>
        <a:bodyPr/>
        <a:lstStyle/>
        <a:p>
          <a:r>
            <a:rPr lang="en-US" sz="1800" dirty="0"/>
            <a:t>/home</a:t>
          </a:r>
        </a:p>
      </dgm:t>
    </dgm:pt>
    <dgm:pt modelId="{A623DDCC-C87A-4176-AC30-4216A25D8539}" type="parTrans" cxnId="{DCB8BC3B-CAF9-48F2-B258-E8597CA28039}">
      <dgm:prSet/>
      <dgm:spPr/>
      <dgm:t>
        <a:bodyPr/>
        <a:lstStyle/>
        <a:p>
          <a:endParaRPr lang="en-US" sz="1100"/>
        </a:p>
      </dgm:t>
    </dgm:pt>
    <dgm:pt modelId="{F8FC7CB7-5D2A-429B-8EC6-5C9E582010DA}" type="sibTrans" cxnId="{DCB8BC3B-CAF9-48F2-B258-E8597CA28039}">
      <dgm:prSet/>
      <dgm:spPr/>
      <dgm:t>
        <a:bodyPr/>
        <a:lstStyle/>
        <a:p>
          <a:endParaRPr lang="en-US" sz="1100"/>
        </a:p>
      </dgm:t>
    </dgm:pt>
    <dgm:pt modelId="{5BA41EAB-FF96-45E7-9848-BF940F506680}">
      <dgm:prSet phldrT="[Text]" custT="1"/>
      <dgm:spPr/>
      <dgm:t>
        <a:bodyPr/>
        <a:lstStyle/>
        <a:p>
          <a:r>
            <a:rPr lang="en-US" sz="1800" dirty="0"/>
            <a:t>Documents</a:t>
          </a:r>
        </a:p>
      </dgm:t>
    </dgm:pt>
    <dgm:pt modelId="{170EE06E-92AE-442F-82FD-3E26AD4727D2}" type="parTrans" cxnId="{65C3A10F-B473-4F75-8322-F9ADBBD61B58}">
      <dgm:prSet/>
      <dgm:spPr/>
      <dgm:t>
        <a:bodyPr/>
        <a:lstStyle/>
        <a:p>
          <a:endParaRPr lang="en-US" sz="1100"/>
        </a:p>
      </dgm:t>
    </dgm:pt>
    <dgm:pt modelId="{D880462B-06EB-4F13-8C96-C422632A4E36}" type="sibTrans" cxnId="{65C3A10F-B473-4F75-8322-F9ADBBD61B58}">
      <dgm:prSet/>
      <dgm:spPr/>
      <dgm:t>
        <a:bodyPr/>
        <a:lstStyle/>
        <a:p>
          <a:endParaRPr lang="en-US" sz="1100"/>
        </a:p>
      </dgm:t>
    </dgm:pt>
    <dgm:pt modelId="{5BFA5D00-486D-45F5-8F73-01887D0955E1}">
      <dgm:prSet phldrT="[Text]" custT="1"/>
      <dgm:spPr/>
      <dgm:t>
        <a:bodyPr/>
        <a:lstStyle/>
        <a:p>
          <a:r>
            <a:rPr lang="en-US" sz="1800" dirty="0"/>
            <a:t>Music</a:t>
          </a:r>
        </a:p>
      </dgm:t>
    </dgm:pt>
    <dgm:pt modelId="{2C1697D1-EC09-4A29-AEEB-C40270D90B5E}" type="parTrans" cxnId="{BB5E4A32-808E-430C-B943-A2AF462608F3}">
      <dgm:prSet/>
      <dgm:spPr/>
      <dgm:t>
        <a:bodyPr/>
        <a:lstStyle/>
        <a:p>
          <a:endParaRPr lang="en-US" sz="1100"/>
        </a:p>
      </dgm:t>
    </dgm:pt>
    <dgm:pt modelId="{FC2477D5-2347-454C-A96D-1554D4097D19}" type="sibTrans" cxnId="{BB5E4A32-808E-430C-B943-A2AF462608F3}">
      <dgm:prSet/>
      <dgm:spPr/>
      <dgm:t>
        <a:bodyPr/>
        <a:lstStyle/>
        <a:p>
          <a:endParaRPr lang="en-US" sz="1100"/>
        </a:p>
      </dgm:t>
    </dgm:pt>
    <dgm:pt modelId="{EEC75BDB-FBA1-40F3-9F54-B8A64FFFC04A}">
      <dgm:prSet phldrT="[Text]" custT="1"/>
      <dgm:spPr/>
      <dgm:t>
        <a:bodyPr/>
        <a:lstStyle/>
        <a:p>
          <a:r>
            <a:rPr lang="en-US" sz="1800" dirty="0"/>
            <a:t>Pictures</a:t>
          </a:r>
        </a:p>
      </dgm:t>
    </dgm:pt>
    <dgm:pt modelId="{25504E10-BC92-4776-8C21-7CD6089599DD}" type="parTrans" cxnId="{32BDFAD1-CC41-4C20-9A6D-150C2BAF9521}">
      <dgm:prSet/>
      <dgm:spPr/>
      <dgm:t>
        <a:bodyPr/>
        <a:lstStyle/>
        <a:p>
          <a:endParaRPr lang="en-US"/>
        </a:p>
      </dgm:t>
    </dgm:pt>
    <dgm:pt modelId="{3D763631-18A8-467A-A2B3-C07859E37184}" type="sibTrans" cxnId="{32BDFAD1-CC41-4C20-9A6D-150C2BAF9521}">
      <dgm:prSet/>
      <dgm:spPr/>
      <dgm:t>
        <a:bodyPr/>
        <a:lstStyle/>
        <a:p>
          <a:endParaRPr lang="en-US"/>
        </a:p>
      </dgm:t>
    </dgm:pt>
    <dgm:pt modelId="{BBF75D24-75D5-48E9-A032-157B7542F353}">
      <dgm:prSet phldrT="[Text]" custT="1"/>
      <dgm:spPr/>
      <dgm:t>
        <a:bodyPr/>
        <a:lstStyle/>
        <a:p>
          <a:r>
            <a:rPr lang="en-US" sz="1800" dirty="0"/>
            <a:t>Project1</a:t>
          </a:r>
        </a:p>
      </dgm:t>
    </dgm:pt>
    <dgm:pt modelId="{A3EDA9CF-B8A4-486D-B856-FE9ACA182425}" type="parTrans" cxnId="{0BAD87E0-B223-48FF-A887-310E97CDB8C6}">
      <dgm:prSet/>
      <dgm:spPr/>
      <dgm:t>
        <a:bodyPr/>
        <a:lstStyle/>
        <a:p>
          <a:endParaRPr lang="en-US"/>
        </a:p>
      </dgm:t>
    </dgm:pt>
    <dgm:pt modelId="{5E9ED08F-472B-49F4-B2C7-A9C1C6695778}" type="sibTrans" cxnId="{0BAD87E0-B223-48FF-A887-310E97CDB8C6}">
      <dgm:prSet/>
      <dgm:spPr/>
      <dgm:t>
        <a:bodyPr/>
        <a:lstStyle/>
        <a:p>
          <a:endParaRPr lang="en-US"/>
        </a:p>
      </dgm:t>
    </dgm:pt>
    <dgm:pt modelId="{4ACE9A43-9BCB-4596-8310-B490C4B99DAE}">
      <dgm:prSet phldrT="[Text]" custT="1"/>
      <dgm:spPr/>
      <dgm:t>
        <a:bodyPr/>
        <a:lstStyle/>
        <a:p>
          <a:r>
            <a:rPr lang="en-US" sz="1800" dirty="0"/>
            <a:t>BIBLIO</a:t>
          </a:r>
        </a:p>
      </dgm:t>
    </dgm:pt>
    <dgm:pt modelId="{3369E348-BCB2-41D6-8583-591CB686D7B2}" type="parTrans" cxnId="{7424CE44-BC0C-4C4A-A185-145239E70851}">
      <dgm:prSet/>
      <dgm:spPr/>
      <dgm:t>
        <a:bodyPr/>
        <a:lstStyle/>
        <a:p>
          <a:endParaRPr lang="en-US"/>
        </a:p>
      </dgm:t>
    </dgm:pt>
    <dgm:pt modelId="{7D38E02F-F8A0-48A0-A0BE-537047B39FA4}" type="sibTrans" cxnId="{7424CE44-BC0C-4C4A-A185-145239E70851}">
      <dgm:prSet/>
      <dgm:spPr/>
      <dgm:t>
        <a:bodyPr/>
        <a:lstStyle/>
        <a:p>
          <a:endParaRPr lang="en-US"/>
        </a:p>
      </dgm:t>
    </dgm:pt>
    <dgm:pt modelId="{ACF339ED-0F38-420B-B7E3-5EB6B0F9A3C5}">
      <dgm:prSet phldrT="[Text]" custT="1"/>
      <dgm:spPr/>
      <dgm:t>
        <a:bodyPr/>
        <a:lstStyle/>
        <a:p>
          <a:r>
            <a:rPr lang="en-US" sz="1800" dirty="0"/>
            <a:t>GRINNAQUA</a:t>
          </a:r>
        </a:p>
      </dgm:t>
    </dgm:pt>
    <dgm:pt modelId="{AF642C11-0230-4F76-8EED-82E93BF9BE09}" type="parTrans" cxnId="{9F9C115D-E422-428B-9A05-6148263A8176}">
      <dgm:prSet/>
      <dgm:spPr/>
      <dgm:t>
        <a:bodyPr/>
        <a:lstStyle/>
        <a:p>
          <a:endParaRPr lang="en-US"/>
        </a:p>
      </dgm:t>
    </dgm:pt>
    <dgm:pt modelId="{8208C429-90D7-46E3-A79A-DF1C55898FFB}" type="sibTrans" cxnId="{9F9C115D-E422-428B-9A05-6148263A8176}">
      <dgm:prSet/>
      <dgm:spPr/>
      <dgm:t>
        <a:bodyPr/>
        <a:lstStyle/>
        <a:p>
          <a:endParaRPr lang="en-US"/>
        </a:p>
      </dgm:t>
    </dgm:pt>
    <dgm:pt modelId="{6F1CC7FB-2EEA-457C-9653-42708C6DA2BD}">
      <dgm:prSet phldrT="[Text]" custT="1"/>
      <dgm:spPr/>
      <dgm:t>
        <a:bodyPr/>
        <a:lstStyle/>
        <a:p>
          <a:r>
            <a:rPr lang="en-US" sz="1800" dirty="0"/>
            <a:t>Project2</a:t>
          </a:r>
        </a:p>
      </dgm:t>
    </dgm:pt>
    <dgm:pt modelId="{36BCC423-16B3-4056-AB89-99CC3A6A23DC}" type="parTrans" cxnId="{F191702A-9548-4FC8-9FCC-DFF22ED78F1D}">
      <dgm:prSet/>
      <dgm:spPr/>
      <dgm:t>
        <a:bodyPr/>
        <a:lstStyle/>
        <a:p>
          <a:endParaRPr lang="en-US"/>
        </a:p>
      </dgm:t>
    </dgm:pt>
    <dgm:pt modelId="{0AF13B92-15D9-4E3C-A4DF-7A5D24D936B3}" type="sibTrans" cxnId="{F191702A-9548-4FC8-9FCC-DFF22ED78F1D}">
      <dgm:prSet/>
      <dgm:spPr/>
      <dgm:t>
        <a:bodyPr/>
        <a:lstStyle/>
        <a:p>
          <a:endParaRPr lang="en-US"/>
        </a:p>
      </dgm:t>
    </dgm:pt>
    <dgm:pt modelId="{5490E2A1-1169-482D-B5B6-69AC517A490A}">
      <dgm:prSet phldrT="[Text]" custT="1"/>
      <dgm:spPr/>
      <dgm:t>
        <a:bodyPr/>
        <a:lstStyle/>
        <a:p>
          <a:r>
            <a:rPr lang="en-US" sz="1800" dirty="0"/>
            <a:t>Edinburgh</a:t>
          </a:r>
        </a:p>
      </dgm:t>
    </dgm:pt>
    <dgm:pt modelId="{C1500612-785C-4CD8-B36E-44BCF22494EC}" type="parTrans" cxnId="{D345533A-3B48-41D2-A237-E4359E500229}">
      <dgm:prSet/>
      <dgm:spPr/>
      <dgm:t>
        <a:bodyPr/>
        <a:lstStyle/>
        <a:p>
          <a:endParaRPr lang="en-US"/>
        </a:p>
      </dgm:t>
    </dgm:pt>
    <dgm:pt modelId="{6BABA159-12D1-41DC-889A-2CCCF6A8E883}" type="sibTrans" cxnId="{D345533A-3B48-41D2-A237-E4359E500229}">
      <dgm:prSet/>
      <dgm:spPr/>
      <dgm:t>
        <a:bodyPr/>
        <a:lstStyle/>
        <a:p>
          <a:endParaRPr lang="en-US"/>
        </a:p>
      </dgm:t>
    </dgm:pt>
    <dgm:pt modelId="{40DB40D1-0ADD-438E-83A3-854AB39B8089}">
      <dgm:prSet phldrT="[Text]" custT="1"/>
      <dgm:spPr/>
      <dgm:t>
        <a:bodyPr/>
        <a:lstStyle/>
        <a:p>
          <a:r>
            <a:rPr lang="en-US" sz="1800" dirty="0"/>
            <a:t>Porto</a:t>
          </a:r>
        </a:p>
      </dgm:t>
    </dgm:pt>
    <dgm:pt modelId="{6170A424-2D84-4D11-98D6-B13CDCEAF752}" type="parTrans" cxnId="{BFBF07E1-DB06-4833-AAF0-B4670BE3D9B6}">
      <dgm:prSet/>
      <dgm:spPr/>
      <dgm:t>
        <a:bodyPr/>
        <a:lstStyle/>
        <a:p>
          <a:endParaRPr lang="en-US"/>
        </a:p>
      </dgm:t>
    </dgm:pt>
    <dgm:pt modelId="{9AFC86BB-1512-4786-B539-317D3195DF2D}" type="sibTrans" cxnId="{BFBF07E1-DB06-4833-AAF0-B4670BE3D9B6}">
      <dgm:prSet/>
      <dgm:spPr/>
      <dgm:t>
        <a:bodyPr/>
        <a:lstStyle/>
        <a:p>
          <a:endParaRPr lang="en-US"/>
        </a:p>
      </dgm:t>
    </dgm:pt>
    <dgm:pt modelId="{53D1BC97-F8C3-4FE7-8662-480E36C7D75D}">
      <dgm:prSet phldrT="[Text]" custT="1"/>
      <dgm:spPr/>
      <dgm:t>
        <a:bodyPr/>
        <a:lstStyle/>
        <a:p>
          <a:r>
            <a:rPr lang="en-US" sz="1800" dirty="0"/>
            <a:t>Paris</a:t>
          </a:r>
        </a:p>
      </dgm:t>
    </dgm:pt>
    <dgm:pt modelId="{FF1FE3A1-88A7-4606-9CDF-9CB3026CCB0F}" type="parTrans" cxnId="{76BA8D08-9F38-49A1-8F18-01DCDB0662F2}">
      <dgm:prSet/>
      <dgm:spPr/>
      <dgm:t>
        <a:bodyPr/>
        <a:lstStyle/>
        <a:p>
          <a:endParaRPr lang="en-US"/>
        </a:p>
      </dgm:t>
    </dgm:pt>
    <dgm:pt modelId="{46FDEB81-559C-4933-B6B0-10DBEA9A083B}" type="sibTrans" cxnId="{76BA8D08-9F38-49A1-8F18-01DCDB0662F2}">
      <dgm:prSet/>
      <dgm:spPr/>
      <dgm:t>
        <a:bodyPr/>
        <a:lstStyle/>
        <a:p>
          <a:endParaRPr lang="en-US"/>
        </a:p>
      </dgm:t>
    </dgm:pt>
    <dgm:pt modelId="{A17DFAA1-7151-4B57-87D9-DB8F44FEE148}">
      <dgm:prSet phldrT="[Text]" custT="1"/>
      <dgm:spPr/>
      <dgm:t>
        <a:bodyPr/>
        <a:lstStyle/>
        <a:p>
          <a:r>
            <a:rPr lang="en-US" sz="1800" dirty="0" err="1"/>
            <a:t>RNAseq</a:t>
          </a:r>
          <a:endParaRPr lang="en-US" sz="1800" dirty="0"/>
        </a:p>
      </dgm:t>
    </dgm:pt>
    <dgm:pt modelId="{DDC9BE49-970A-47C9-BCF8-F27E0F52CAD5}" type="parTrans" cxnId="{CDE9FBE3-D984-4BDB-844D-0F5FE6FD594D}">
      <dgm:prSet/>
      <dgm:spPr/>
      <dgm:t>
        <a:bodyPr/>
        <a:lstStyle/>
        <a:p>
          <a:endParaRPr lang="en-US"/>
        </a:p>
      </dgm:t>
    </dgm:pt>
    <dgm:pt modelId="{073FBDA0-958F-4E70-AC16-3C6BF5A8FDBE}" type="sibTrans" cxnId="{CDE9FBE3-D984-4BDB-844D-0F5FE6FD594D}">
      <dgm:prSet/>
      <dgm:spPr/>
      <dgm:t>
        <a:bodyPr/>
        <a:lstStyle/>
        <a:p>
          <a:endParaRPr lang="en-US"/>
        </a:p>
      </dgm:t>
    </dgm:pt>
    <dgm:pt modelId="{CE2F7B81-23D8-4890-9133-A07AB7F3CC3D}">
      <dgm:prSet phldrT="[Text]" custT="1"/>
      <dgm:spPr/>
      <dgm:t>
        <a:bodyPr/>
        <a:lstStyle/>
        <a:p>
          <a:r>
            <a:rPr lang="en-US" sz="1800" dirty="0"/>
            <a:t>GWAS</a:t>
          </a:r>
        </a:p>
      </dgm:t>
    </dgm:pt>
    <dgm:pt modelId="{6ED2CB80-8D3C-419C-B2A9-36389C0F25B8}" type="parTrans" cxnId="{8A3B2A13-B111-4CEE-A8FB-C35E8CF19AC5}">
      <dgm:prSet/>
      <dgm:spPr/>
      <dgm:t>
        <a:bodyPr/>
        <a:lstStyle/>
        <a:p>
          <a:endParaRPr lang="en-US"/>
        </a:p>
      </dgm:t>
    </dgm:pt>
    <dgm:pt modelId="{1D870BAE-AA7D-404D-B3CB-77CBFFE5F893}" type="sibTrans" cxnId="{8A3B2A13-B111-4CEE-A8FB-C35E8CF19AC5}">
      <dgm:prSet/>
      <dgm:spPr/>
      <dgm:t>
        <a:bodyPr/>
        <a:lstStyle/>
        <a:p>
          <a:endParaRPr lang="en-US"/>
        </a:p>
      </dgm:t>
    </dgm:pt>
    <dgm:pt modelId="{489DDE90-55B7-4C60-BDD6-AE7AE440F61E}">
      <dgm:prSet phldrT="[Text]" custT="1"/>
      <dgm:spPr/>
      <dgm:t>
        <a:bodyPr/>
        <a:lstStyle/>
        <a:p>
          <a:r>
            <a:rPr lang="en-US" sz="1800" dirty="0"/>
            <a:t>Trout</a:t>
          </a:r>
        </a:p>
      </dgm:t>
    </dgm:pt>
    <dgm:pt modelId="{B4D7F852-EB17-4CDB-BBFC-C2455F4CF113}" type="parTrans" cxnId="{C983276E-E34F-40FE-892F-49E894A9E326}">
      <dgm:prSet/>
      <dgm:spPr/>
      <dgm:t>
        <a:bodyPr/>
        <a:lstStyle/>
        <a:p>
          <a:endParaRPr lang="en-US"/>
        </a:p>
      </dgm:t>
    </dgm:pt>
    <dgm:pt modelId="{8B6E9D56-88C4-434B-BD50-353C446AC0D6}" type="sibTrans" cxnId="{C983276E-E34F-40FE-892F-49E894A9E326}">
      <dgm:prSet/>
      <dgm:spPr/>
      <dgm:t>
        <a:bodyPr/>
        <a:lstStyle/>
        <a:p>
          <a:endParaRPr lang="en-US"/>
        </a:p>
      </dgm:t>
    </dgm:pt>
    <dgm:pt modelId="{53E6B332-F97D-4924-BE52-E00C557F9429}">
      <dgm:prSet phldrT="[Text]" custT="1"/>
      <dgm:spPr/>
      <dgm:t>
        <a:bodyPr/>
        <a:lstStyle/>
        <a:p>
          <a:r>
            <a:rPr lang="en-US" sz="1800" dirty="0"/>
            <a:t>Salmon</a:t>
          </a:r>
        </a:p>
      </dgm:t>
    </dgm:pt>
    <dgm:pt modelId="{3A96659F-5DB6-44A6-A009-27DDAB6439C7}" type="parTrans" cxnId="{A0222430-81C6-4199-B35C-34E1D90EE76F}">
      <dgm:prSet/>
      <dgm:spPr/>
      <dgm:t>
        <a:bodyPr/>
        <a:lstStyle/>
        <a:p>
          <a:endParaRPr lang="en-US"/>
        </a:p>
      </dgm:t>
    </dgm:pt>
    <dgm:pt modelId="{F7168FE1-23B2-451C-9397-B237BE054F2D}" type="sibTrans" cxnId="{A0222430-81C6-4199-B35C-34E1D90EE76F}">
      <dgm:prSet/>
      <dgm:spPr/>
      <dgm:t>
        <a:bodyPr/>
        <a:lstStyle/>
        <a:p>
          <a:endParaRPr lang="en-US"/>
        </a:p>
      </dgm:t>
    </dgm:pt>
    <dgm:pt modelId="{25DFB7A4-897A-4071-B8EE-4A0653F6792F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 err="1"/>
            <a:t>RNAseq</a:t>
          </a:r>
          <a:endParaRPr lang="en-US" sz="1600" dirty="0"/>
        </a:p>
      </dgm:t>
    </dgm:pt>
    <dgm:pt modelId="{10ED8167-8557-46D2-A605-0D2B3B7A7FB2}" type="parTrans" cxnId="{84D71A7A-2CCF-4C4C-9A46-535D5DA58264}">
      <dgm:prSet/>
      <dgm:spPr/>
      <dgm:t>
        <a:bodyPr/>
        <a:lstStyle/>
        <a:p>
          <a:endParaRPr lang="en-US"/>
        </a:p>
      </dgm:t>
    </dgm:pt>
    <dgm:pt modelId="{9D5B9957-BBCF-488A-A7DF-0DFEE20AA664}" type="sibTrans" cxnId="{84D71A7A-2CCF-4C4C-9A46-535D5DA58264}">
      <dgm:prSet/>
      <dgm:spPr/>
      <dgm:t>
        <a:bodyPr/>
        <a:lstStyle/>
        <a:p>
          <a:endParaRPr lang="en-US"/>
        </a:p>
      </dgm:t>
    </dgm:pt>
    <dgm:pt modelId="{EE201409-A31E-43A3-A850-79BE14E22DB9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/>
            <a:t>GWAS</a:t>
          </a:r>
        </a:p>
      </dgm:t>
    </dgm:pt>
    <dgm:pt modelId="{A19CD7DB-0318-4C29-BCBB-04B0A6200552}" type="parTrans" cxnId="{11031B75-BE52-4E06-A719-EFD093EBFA2D}">
      <dgm:prSet/>
      <dgm:spPr/>
      <dgm:t>
        <a:bodyPr/>
        <a:lstStyle/>
        <a:p>
          <a:endParaRPr lang="en-US"/>
        </a:p>
      </dgm:t>
    </dgm:pt>
    <dgm:pt modelId="{0CC0452D-A548-4235-A71C-5254F3ED94DC}" type="sibTrans" cxnId="{11031B75-BE52-4E06-A719-EFD093EBFA2D}">
      <dgm:prSet/>
      <dgm:spPr/>
      <dgm:t>
        <a:bodyPr/>
        <a:lstStyle/>
        <a:p>
          <a:endParaRPr lang="en-US"/>
        </a:p>
      </dgm:t>
    </dgm:pt>
    <dgm:pt modelId="{7D940244-1EE5-4FC3-B96A-AD633CE4096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/>
            <a:t>GS</a:t>
          </a:r>
        </a:p>
      </dgm:t>
    </dgm:pt>
    <dgm:pt modelId="{89A319BF-9E04-4182-86AF-321DD7F315A4}" type="parTrans" cxnId="{A28D44D1-4E8C-40CF-B4E6-8D857FDEA55E}">
      <dgm:prSet/>
      <dgm:spPr/>
      <dgm:t>
        <a:bodyPr/>
        <a:lstStyle/>
        <a:p>
          <a:endParaRPr lang="en-US"/>
        </a:p>
      </dgm:t>
    </dgm:pt>
    <dgm:pt modelId="{BF68677D-1F56-42E4-884D-9CCBE2C8B61D}" type="sibTrans" cxnId="{A28D44D1-4E8C-40CF-B4E6-8D857FDEA55E}">
      <dgm:prSet/>
      <dgm:spPr/>
      <dgm:t>
        <a:bodyPr/>
        <a:lstStyle/>
        <a:p>
          <a:endParaRPr lang="en-US"/>
        </a:p>
      </dgm:t>
    </dgm:pt>
    <dgm:pt modelId="{73942D41-626A-4CC1-9DCB-AFF32304D717}" type="pres">
      <dgm:prSet presAssocID="{863EEBAD-54ED-407D-BBA5-DF4A9E3B20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E251BF-143E-46FB-B7AD-04D0142EB938}" type="pres">
      <dgm:prSet presAssocID="{4B50A18C-A1F5-4DE9-81F1-DADFF99036C5}" presName="hierRoot1" presStyleCnt="0">
        <dgm:presLayoutVars>
          <dgm:hierBranch val="init"/>
        </dgm:presLayoutVars>
      </dgm:prSet>
      <dgm:spPr/>
    </dgm:pt>
    <dgm:pt modelId="{E75F42CC-6939-499C-89AE-412A4828CDBC}" type="pres">
      <dgm:prSet presAssocID="{4B50A18C-A1F5-4DE9-81F1-DADFF99036C5}" presName="rootComposite1" presStyleCnt="0"/>
      <dgm:spPr/>
    </dgm:pt>
    <dgm:pt modelId="{7EA59627-400F-4A5A-88F0-7BF7B3D43BCA}" type="pres">
      <dgm:prSet presAssocID="{4B50A18C-A1F5-4DE9-81F1-DADFF99036C5}" presName="rootText1" presStyleLbl="node0" presStyleIdx="0" presStyleCnt="1">
        <dgm:presLayoutVars>
          <dgm:chPref val="3"/>
        </dgm:presLayoutVars>
      </dgm:prSet>
      <dgm:spPr/>
    </dgm:pt>
    <dgm:pt modelId="{4B74CB4B-14B4-47BC-8484-4E52976FE797}" type="pres">
      <dgm:prSet presAssocID="{4B50A18C-A1F5-4DE9-81F1-DADFF99036C5}" presName="rootConnector1" presStyleLbl="node1" presStyleIdx="0" presStyleCnt="0"/>
      <dgm:spPr/>
    </dgm:pt>
    <dgm:pt modelId="{D7D065E4-E9E3-4BCA-B9A5-DD563CD1E3EB}" type="pres">
      <dgm:prSet presAssocID="{4B50A18C-A1F5-4DE9-81F1-DADFF99036C5}" presName="hierChild2" presStyleCnt="0"/>
      <dgm:spPr/>
    </dgm:pt>
    <dgm:pt modelId="{90290FAE-8D19-4A76-98F2-EAE77C2943DE}" type="pres">
      <dgm:prSet presAssocID="{170EE06E-92AE-442F-82FD-3E26AD4727D2}" presName="Name37" presStyleLbl="parChTrans1D2" presStyleIdx="0" presStyleCnt="3"/>
      <dgm:spPr/>
    </dgm:pt>
    <dgm:pt modelId="{2A4C2781-022A-4ACA-BD1B-A4BEB787F66A}" type="pres">
      <dgm:prSet presAssocID="{5BA41EAB-FF96-45E7-9848-BF940F506680}" presName="hierRoot2" presStyleCnt="0">
        <dgm:presLayoutVars>
          <dgm:hierBranch val="init"/>
        </dgm:presLayoutVars>
      </dgm:prSet>
      <dgm:spPr/>
    </dgm:pt>
    <dgm:pt modelId="{10A60AC0-97FD-48F2-A86C-03E5D1BBF480}" type="pres">
      <dgm:prSet presAssocID="{5BA41EAB-FF96-45E7-9848-BF940F506680}" presName="rootComposite" presStyleCnt="0"/>
      <dgm:spPr/>
    </dgm:pt>
    <dgm:pt modelId="{5F071408-5F03-4936-B5AA-ACB9BBD620E3}" type="pres">
      <dgm:prSet presAssocID="{5BA41EAB-FF96-45E7-9848-BF940F506680}" presName="rootText" presStyleLbl="node2" presStyleIdx="0" presStyleCnt="3">
        <dgm:presLayoutVars>
          <dgm:chPref val="3"/>
        </dgm:presLayoutVars>
      </dgm:prSet>
      <dgm:spPr/>
    </dgm:pt>
    <dgm:pt modelId="{0E160478-12C9-4E53-A542-70239C293756}" type="pres">
      <dgm:prSet presAssocID="{5BA41EAB-FF96-45E7-9848-BF940F506680}" presName="rootConnector" presStyleLbl="node2" presStyleIdx="0" presStyleCnt="3"/>
      <dgm:spPr/>
    </dgm:pt>
    <dgm:pt modelId="{A96DA7FA-C662-4783-8ED6-4468BE32BD35}" type="pres">
      <dgm:prSet presAssocID="{5BA41EAB-FF96-45E7-9848-BF940F506680}" presName="hierChild4" presStyleCnt="0"/>
      <dgm:spPr/>
    </dgm:pt>
    <dgm:pt modelId="{AAD5319C-0603-4D3E-8E5A-BB854D9855F4}" type="pres">
      <dgm:prSet presAssocID="{A3EDA9CF-B8A4-486D-B856-FE9ACA182425}" presName="Name37" presStyleLbl="parChTrans1D3" presStyleIdx="0" presStyleCnt="7"/>
      <dgm:spPr/>
    </dgm:pt>
    <dgm:pt modelId="{3729B728-4DAF-4841-BCE9-EA1A5102D456}" type="pres">
      <dgm:prSet presAssocID="{BBF75D24-75D5-48E9-A032-157B7542F353}" presName="hierRoot2" presStyleCnt="0">
        <dgm:presLayoutVars>
          <dgm:hierBranch val="init"/>
        </dgm:presLayoutVars>
      </dgm:prSet>
      <dgm:spPr/>
    </dgm:pt>
    <dgm:pt modelId="{4A8B1518-C0C7-4B0F-BBF4-4186762B23C3}" type="pres">
      <dgm:prSet presAssocID="{BBF75D24-75D5-48E9-A032-157B7542F353}" presName="rootComposite" presStyleCnt="0"/>
      <dgm:spPr/>
    </dgm:pt>
    <dgm:pt modelId="{5DD10AF8-A28A-448A-A0AF-5E1E3ADC3EB6}" type="pres">
      <dgm:prSet presAssocID="{BBF75D24-75D5-48E9-A032-157B7542F353}" presName="rootText" presStyleLbl="node3" presStyleIdx="0" presStyleCnt="7">
        <dgm:presLayoutVars>
          <dgm:chPref val="3"/>
        </dgm:presLayoutVars>
      </dgm:prSet>
      <dgm:spPr/>
    </dgm:pt>
    <dgm:pt modelId="{482B10DE-2934-4101-9EA7-66CD442AC5B6}" type="pres">
      <dgm:prSet presAssocID="{BBF75D24-75D5-48E9-A032-157B7542F353}" presName="rootConnector" presStyleLbl="node3" presStyleIdx="0" presStyleCnt="7"/>
      <dgm:spPr/>
    </dgm:pt>
    <dgm:pt modelId="{43A50727-9E3E-4494-BC8A-E7562BB18370}" type="pres">
      <dgm:prSet presAssocID="{BBF75D24-75D5-48E9-A032-157B7542F353}" presName="hierChild4" presStyleCnt="0"/>
      <dgm:spPr/>
    </dgm:pt>
    <dgm:pt modelId="{8DBF8B77-3D94-437C-B5A0-E150BE18FCD6}" type="pres">
      <dgm:prSet presAssocID="{B4D7F852-EB17-4CDB-BBFC-C2455F4CF113}" presName="Name37" presStyleLbl="parChTrans1D4" presStyleIdx="0" presStyleCnt="7"/>
      <dgm:spPr/>
    </dgm:pt>
    <dgm:pt modelId="{E62589EB-CFE4-4904-BC3B-4DEF396F99C7}" type="pres">
      <dgm:prSet presAssocID="{489DDE90-55B7-4C60-BDD6-AE7AE440F61E}" presName="hierRoot2" presStyleCnt="0">
        <dgm:presLayoutVars>
          <dgm:hierBranch val="init"/>
        </dgm:presLayoutVars>
      </dgm:prSet>
      <dgm:spPr/>
    </dgm:pt>
    <dgm:pt modelId="{87A4964E-520E-45BD-9D0E-6FA1BA899075}" type="pres">
      <dgm:prSet presAssocID="{489DDE90-55B7-4C60-BDD6-AE7AE440F61E}" presName="rootComposite" presStyleCnt="0"/>
      <dgm:spPr/>
    </dgm:pt>
    <dgm:pt modelId="{66BF2940-1956-4E1C-B0C2-5B83666B9D9B}" type="pres">
      <dgm:prSet presAssocID="{489DDE90-55B7-4C60-BDD6-AE7AE440F61E}" presName="rootText" presStyleLbl="node4" presStyleIdx="0" presStyleCnt="7">
        <dgm:presLayoutVars>
          <dgm:chPref val="3"/>
        </dgm:presLayoutVars>
      </dgm:prSet>
      <dgm:spPr/>
    </dgm:pt>
    <dgm:pt modelId="{BD29A583-0EEE-4756-A917-21D82FDB4759}" type="pres">
      <dgm:prSet presAssocID="{489DDE90-55B7-4C60-BDD6-AE7AE440F61E}" presName="rootConnector" presStyleLbl="node4" presStyleIdx="0" presStyleCnt="7"/>
      <dgm:spPr/>
    </dgm:pt>
    <dgm:pt modelId="{C6AADC9E-BC34-4C09-AB66-2AB72068011B}" type="pres">
      <dgm:prSet presAssocID="{489DDE90-55B7-4C60-BDD6-AE7AE440F61E}" presName="hierChild4" presStyleCnt="0"/>
      <dgm:spPr/>
    </dgm:pt>
    <dgm:pt modelId="{09541BC5-5831-4EA7-9D77-C357FBF58533}" type="pres">
      <dgm:prSet presAssocID="{489DDE90-55B7-4C60-BDD6-AE7AE440F61E}" presName="hierChild5" presStyleCnt="0"/>
      <dgm:spPr/>
    </dgm:pt>
    <dgm:pt modelId="{10BAEFF9-D5CA-4668-BA3B-C903463333F0}" type="pres">
      <dgm:prSet presAssocID="{3A96659F-5DB6-44A6-A009-27DDAB6439C7}" presName="Name37" presStyleLbl="parChTrans1D4" presStyleIdx="1" presStyleCnt="7"/>
      <dgm:spPr/>
    </dgm:pt>
    <dgm:pt modelId="{4D1FD516-C6B2-491B-B592-9024AF25ACFD}" type="pres">
      <dgm:prSet presAssocID="{53E6B332-F97D-4924-BE52-E00C557F9429}" presName="hierRoot2" presStyleCnt="0">
        <dgm:presLayoutVars>
          <dgm:hierBranch val="init"/>
        </dgm:presLayoutVars>
      </dgm:prSet>
      <dgm:spPr/>
    </dgm:pt>
    <dgm:pt modelId="{E30EF99D-A684-4CBC-AE22-128D21FB36ED}" type="pres">
      <dgm:prSet presAssocID="{53E6B332-F97D-4924-BE52-E00C557F9429}" presName="rootComposite" presStyleCnt="0"/>
      <dgm:spPr/>
    </dgm:pt>
    <dgm:pt modelId="{6C2F40B0-B211-45A5-A261-0B585C0BF041}" type="pres">
      <dgm:prSet presAssocID="{53E6B332-F97D-4924-BE52-E00C557F9429}" presName="rootText" presStyleLbl="node4" presStyleIdx="1" presStyleCnt="7">
        <dgm:presLayoutVars>
          <dgm:chPref val="3"/>
        </dgm:presLayoutVars>
      </dgm:prSet>
      <dgm:spPr/>
    </dgm:pt>
    <dgm:pt modelId="{671C3AA6-760A-4C81-BDE5-CF506EE0DAE9}" type="pres">
      <dgm:prSet presAssocID="{53E6B332-F97D-4924-BE52-E00C557F9429}" presName="rootConnector" presStyleLbl="node4" presStyleIdx="1" presStyleCnt="7"/>
      <dgm:spPr/>
    </dgm:pt>
    <dgm:pt modelId="{7BFAAB0B-3630-47F3-8C73-BB850E83040E}" type="pres">
      <dgm:prSet presAssocID="{53E6B332-F97D-4924-BE52-E00C557F9429}" presName="hierChild4" presStyleCnt="0"/>
      <dgm:spPr/>
    </dgm:pt>
    <dgm:pt modelId="{A0DA7F45-1D05-4CCA-9134-E9F9BC520F29}" type="pres">
      <dgm:prSet presAssocID="{10ED8167-8557-46D2-A605-0D2B3B7A7FB2}" presName="Name37" presStyleLbl="parChTrans1D4" presStyleIdx="2" presStyleCnt="7"/>
      <dgm:spPr/>
    </dgm:pt>
    <dgm:pt modelId="{645CD016-4F99-48E4-A13D-64056B161C08}" type="pres">
      <dgm:prSet presAssocID="{25DFB7A4-897A-4071-B8EE-4A0653F6792F}" presName="hierRoot2" presStyleCnt="0">
        <dgm:presLayoutVars>
          <dgm:hierBranch val="init"/>
        </dgm:presLayoutVars>
      </dgm:prSet>
      <dgm:spPr/>
    </dgm:pt>
    <dgm:pt modelId="{3DAD35B7-3DC7-4C5D-B3C9-C56A175FED9D}" type="pres">
      <dgm:prSet presAssocID="{25DFB7A4-897A-4071-B8EE-4A0653F6792F}" presName="rootComposite" presStyleCnt="0"/>
      <dgm:spPr/>
    </dgm:pt>
    <dgm:pt modelId="{7A4AD723-6281-45AB-92B1-63D7B001B94C}" type="pres">
      <dgm:prSet presAssocID="{25DFB7A4-897A-4071-B8EE-4A0653F6792F}" presName="rootText" presStyleLbl="node4" presStyleIdx="2" presStyleCnt="7">
        <dgm:presLayoutVars>
          <dgm:chPref val="3"/>
        </dgm:presLayoutVars>
      </dgm:prSet>
      <dgm:spPr/>
    </dgm:pt>
    <dgm:pt modelId="{C5620E2C-8BE2-4395-B696-89C3FE3D776A}" type="pres">
      <dgm:prSet presAssocID="{25DFB7A4-897A-4071-B8EE-4A0653F6792F}" presName="rootConnector" presStyleLbl="node4" presStyleIdx="2" presStyleCnt="7"/>
      <dgm:spPr/>
    </dgm:pt>
    <dgm:pt modelId="{FC61587F-F93C-49A5-B7D8-628532B5C7B2}" type="pres">
      <dgm:prSet presAssocID="{25DFB7A4-897A-4071-B8EE-4A0653F6792F}" presName="hierChild4" presStyleCnt="0"/>
      <dgm:spPr/>
    </dgm:pt>
    <dgm:pt modelId="{EAE4F263-C15D-45E3-98ED-E3261CCC0F35}" type="pres">
      <dgm:prSet presAssocID="{25DFB7A4-897A-4071-B8EE-4A0653F6792F}" presName="hierChild5" presStyleCnt="0"/>
      <dgm:spPr/>
    </dgm:pt>
    <dgm:pt modelId="{B7DDAAF9-F38E-4622-9606-45A6DA497089}" type="pres">
      <dgm:prSet presAssocID="{A19CD7DB-0318-4C29-BCBB-04B0A6200552}" presName="Name37" presStyleLbl="parChTrans1D4" presStyleIdx="3" presStyleCnt="7"/>
      <dgm:spPr/>
    </dgm:pt>
    <dgm:pt modelId="{7ACF8AF7-B3D2-44B2-89DC-77AF27B34541}" type="pres">
      <dgm:prSet presAssocID="{EE201409-A31E-43A3-A850-79BE14E22DB9}" presName="hierRoot2" presStyleCnt="0">
        <dgm:presLayoutVars>
          <dgm:hierBranch val="init"/>
        </dgm:presLayoutVars>
      </dgm:prSet>
      <dgm:spPr/>
    </dgm:pt>
    <dgm:pt modelId="{DE99A869-ED80-4278-B2F4-17D466D8FF83}" type="pres">
      <dgm:prSet presAssocID="{EE201409-A31E-43A3-A850-79BE14E22DB9}" presName="rootComposite" presStyleCnt="0"/>
      <dgm:spPr/>
    </dgm:pt>
    <dgm:pt modelId="{6BE2FC30-CB49-41A6-88DD-0310F565A47C}" type="pres">
      <dgm:prSet presAssocID="{EE201409-A31E-43A3-A850-79BE14E22DB9}" presName="rootText" presStyleLbl="node4" presStyleIdx="3" presStyleCnt="7">
        <dgm:presLayoutVars>
          <dgm:chPref val="3"/>
        </dgm:presLayoutVars>
      </dgm:prSet>
      <dgm:spPr/>
    </dgm:pt>
    <dgm:pt modelId="{F3FA8EF2-294A-4F15-ADC0-3417ED7F2905}" type="pres">
      <dgm:prSet presAssocID="{EE201409-A31E-43A3-A850-79BE14E22DB9}" presName="rootConnector" presStyleLbl="node4" presStyleIdx="3" presStyleCnt="7"/>
      <dgm:spPr/>
    </dgm:pt>
    <dgm:pt modelId="{E8EF14A8-ED67-4DEA-8250-5D3E284E6041}" type="pres">
      <dgm:prSet presAssocID="{EE201409-A31E-43A3-A850-79BE14E22DB9}" presName="hierChild4" presStyleCnt="0"/>
      <dgm:spPr/>
    </dgm:pt>
    <dgm:pt modelId="{A9B36B91-13CD-4BD5-8AAE-68C3F6373263}" type="pres">
      <dgm:prSet presAssocID="{EE201409-A31E-43A3-A850-79BE14E22DB9}" presName="hierChild5" presStyleCnt="0"/>
      <dgm:spPr/>
    </dgm:pt>
    <dgm:pt modelId="{10A2D246-6278-476D-9391-E023FBF227BD}" type="pres">
      <dgm:prSet presAssocID="{89A319BF-9E04-4182-86AF-321DD7F315A4}" presName="Name37" presStyleLbl="parChTrans1D4" presStyleIdx="4" presStyleCnt="7"/>
      <dgm:spPr/>
    </dgm:pt>
    <dgm:pt modelId="{69559A44-0776-4B51-B479-7E7A3B1C559A}" type="pres">
      <dgm:prSet presAssocID="{7D940244-1EE5-4FC3-B96A-AD633CE40965}" presName="hierRoot2" presStyleCnt="0">
        <dgm:presLayoutVars>
          <dgm:hierBranch val="init"/>
        </dgm:presLayoutVars>
      </dgm:prSet>
      <dgm:spPr/>
    </dgm:pt>
    <dgm:pt modelId="{952F2167-C55F-4C32-A31E-AD556D59D82B}" type="pres">
      <dgm:prSet presAssocID="{7D940244-1EE5-4FC3-B96A-AD633CE40965}" presName="rootComposite" presStyleCnt="0"/>
      <dgm:spPr/>
    </dgm:pt>
    <dgm:pt modelId="{4BA51C7B-04D9-42EF-898B-40542B32D913}" type="pres">
      <dgm:prSet presAssocID="{7D940244-1EE5-4FC3-B96A-AD633CE40965}" presName="rootText" presStyleLbl="node4" presStyleIdx="4" presStyleCnt="7">
        <dgm:presLayoutVars>
          <dgm:chPref val="3"/>
        </dgm:presLayoutVars>
      </dgm:prSet>
      <dgm:spPr/>
    </dgm:pt>
    <dgm:pt modelId="{CAC0B501-94FF-4A90-95C1-D76F70ADF69A}" type="pres">
      <dgm:prSet presAssocID="{7D940244-1EE5-4FC3-B96A-AD633CE40965}" presName="rootConnector" presStyleLbl="node4" presStyleIdx="4" presStyleCnt="7"/>
      <dgm:spPr/>
    </dgm:pt>
    <dgm:pt modelId="{CCE96C62-F2F7-49AB-B417-9B9CA635DF78}" type="pres">
      <dgm:prSet presAssocID="{7D940244-1EE5-4FC3-B96A-AD633CE40965}" presName="hierChild4" presStyleCnt="0"/>
      <dgm:spPr/>
    </dgm:pt>
    <dgm:pt modelId="{BB0F4C86-E774-43B7-A6BF-915B779DED67}" type="pres">
      <dgm:prSet presAssocID="{7D940244-1EE5-4FC3-B96A-AD633CE40965}" presName="hierChild5" presStyleCnt="0"/>
      <dgm:spPr/>
    </dgm:pt>
    <dgm:pt modelId="{DB0BDE95-346C-4A16-A388-DCC861F255B5}" type="pres">
      <dgm:prSet presAssocID="{53E6B332-F97D-4924-BE52-E00C557F9429}" presName="hierChild5" presStyleCnt="0"/>
      <dgm:spPr/>
    </dgm:pt>
    <dgm:pt modelId="{7E7303A2-6BC8-4B60-931E-73F40505171F}" type="pres">
      <dgm:prSet presAssocID="{BBF75D24-75D5-48E9-A032-157B7542F353}" presName="hierChild5" presStyleCnt="0"/>
      <dgm:spPr/>
    </dgm:pt>
    <dgm:pt modelId="{AFF2C951-638E-47B0-B3A0-E5FB92C6BFB2}" type="pres">
      <dgm:prSet presAssocID="{36BCC423-16B3-4056-AB89-99CC3A6A23DC}" presName="Name37" presStyleLbl="parChTrans1D3" presStyleIdx="1" presStyleCnt="7"/>
      <dgm:spPr/>
    </dgm:pt>
    <dgm:pt modelId="{93B620CC-7B67-4368-9192-3001109E2140}" type="pres">
      <dgm:prSet presAssocID="{6F1CC7FB-2EEA-457C-9653-42708C6DA2BD}" presName="hierRoot2" presStyleCnt="0">
        <dgm:presLayoutVars>
          <dgm:hierBranch val="init"/>
        </dgm:presLayoutVars>
      </dgm:prSet>
      <dgm:spPr/>
    </dgm:pt>
    <dgm:pt modelId="{52A4D78E-91F0-41EE-8BF4-7D81A80431FE}" type="pres">
      <dgm:prSet presAssocID="{6F1CC7FB-2EEA-457C-9653-42708C6DA2BD}" presName="rootComposite" presStyleCnt="0"/>
      <dgm:spPr/>
    </dgm:pt>
    <dgm:pt modelId="{220242E5-3094-4D87-90DE-BF624B1E7FD4}" type="pres">
      <dgm:prSet presAssocID="{6F1CC7FB-2EEA-457C-9653-42708C6DA2BD}" presName="rootText" presStyleLbl="node3" presStyleIdx="1" presStyleCnt="7">
        <dgm:presLayoutVars>
          <dgm:chPref val="3"/>
        </dgm:presLayoutVars>
      </dgm:prSet>
      <dgm:spPr/>
    </dgm:pt>
    <dgm:pt modelId="{897E23D4-3444-488E-8F2B-440F6484DC2F}" type="pres">
      <dgm:prSet presAssocID="{6F1CC7FB-2EEA-457C-9653-42708C6DA2BD}" presName="rootConnector" presStyleLbl="node3" presStyleIdx="1" presStyleCnt="7"/>
      <dgm:spPr/>
    </dgm:pt>
    <dgm:pt modelId="{A968808F-C716-48A6-A7F2-3265C7BF3823}" type="pres">
      <dgm:prSet presAssocID="{6F1CC7FB-2EEA-457C-9653-42708C6DA2BD}" presName="hierChild4" presStyleCnt="0"/>
      <dgm:spPr/>
    </dgm:pt>
    <dgm:pt modelId="{50D5F7E5-8239-41F5-86B1-391541B0D45F}" type="pres">
      <dgm:prSet presAssocID="{6F1CC7FB-2EEA-457C-9653-42708C6DA2BD}" presName="hierChild5" presStyleCnt="0"/>
      <dgm:spPr/>
    </dgm:pt>
    <dgm:pt modelId="{DAD151FA-ABDB-40DC-ACD4-94D856589554}" type="pres">
      <dgm:prSet presAssocID="{3369E348-BCB2-41D6-8583-591CB686D7B2}" presName="Name37" presStyleLbl="parChTrans1D3" presStyleIdx="2" presStyleCnt="7"/>
      <dgm:spPr/>
    </dgm:pt>
    <dgm:pt modelId="{BC905B34-E7F7-4A9A-83D1-7049E8758314}" type="pres">
      <dgm:prSet presAssocID="{4ACE9A43-9BCB-4596-8310-B490C4B99DAE}" presName="hierRoot2" presStyleCnt="0">
        <dgm:presLayoutVars>
          <dgm:hierBranch val="init"/>
        </dgm:presLayoutVars>
      </dgm:prSet>
      <dgm:spPr/>
    </dgm:pt>
    <dgm:pt modelId="{979D8A37-E545-4440-946A-C059E837D21C}" type="pres">
      <dgm:prSet presAssocID="{4ACE9A43-9BCB-4596-8310-B490C4B99DAE}" presName="rootComposite" presStyleCnt="0"/>
      <dgm:spPr/>
    </dgm:pt>
    <dgm:pt modelId="{34546951-821E-456E-A123-9383E4DEAAA4}" type="pres">
      <dgm:prSet presAssocID="{4ACE9A43-9BCB-4596-8310-B490C4B99DAE}" presName="rootText" presStyleLbl="node3" presStyleIdx="2" presStyleCnt="7">
        <dgm:presLayoutVars>
          <dgm:chPref val="3"/>
        </dgm:presLayoutVars>
      </dgm:prSet>
      <dgm:spPr/>
    </dgm:pt>
    <dgm:pt modelId="{0F0ABC3C-2684-4D07-BBF6-AFCA157E2A67}" type="pres">
      <dgm:prSet presAssocID="{4ACE9A43-9BCB-4596-8310-B490C4B99DAE}" presName="rootConnector" presStyleLbl="node3" presStyleIdx="2" presStyleCnt="7"/>
      <dgm:spPr/>
    </dgm:pt>
    <dgm:pt modelId="{FE55A833-858E-4A7A-9315-53C326B0E850}" type="pres">
      <dgm:prSet presAssocID="{4ACE9A43-9BCB-4596-8310-B490C4B99DAE}" presName="hierChild4" presStyleCnt="0"/>
      <dgm:spPr/>
    </dgm:pt>
    <dgm:pt modelId="{296A3FCF-4489-43DC-8B59-030E5E71BB75}" type="pres">
      <dgm:prSet presAssocID="{4ACE9A43-9BCB-4596-8310-B490C4B99DAE}" presName="hierChild5" presStyleCnt="0"/>
      <dgm:spPr/>
    </dgm:pt>
    <dgm:pt modelId="{2450C15A-F93C-4448-9314-335824977770}" type="pres">
      <dgm:prSet presAssocID="{AF642C11-0230-4F76-8EED-82E93BF9BE09}" presName="Name37" presStyleLbl="parChTrans1D3" presStyleIdx="3" presStyleCnt="7"/>
      <dgm:spPr/>
    </dgm:pt>
    <dgm:pt modelId="{224F722E-885F-46C6-A9B3-20C5570BEB20}" type="pres">
      <dgm:prSet presAssocID="{ACF339ED-0F38-420B-B7E3-5EB6B0F9A3C5}" presName="hierRoot2" presStyleCnt="0">
        <dgm:presLayoutVars>
          <dgm:hierBranch val="init"/>
        </dgm:presLayoutVars>
      </dgm:prSet>
      <dgm:spPr/>
    </dgm:pt>
    <dgm:pt modelId="{79B0B54E-8F51-4BF9-B63D-D0E8DE66F7AB}" type="pres">
      <dgm:prSet presAssocID="{ACF339ED-0F38-420B-B7E3-5EB6B0F9A3C5}" presName="rootComposite" presStyleCnt="0"/>
      <dgm:spPr/>
    </dgm:pt>
    <dgm:pt modelId="{6F292D08-3164-4FD8-B5CA-29863719EF1D}" type="pres">
      <dgm:prSet presAssocID="{ACF339ED-0F38-420B-B7E3-5EB6B0F9A3C5}" presName="rootText" presStyleLbl="node3" presStyleIdx="3" presStyleCnt="7" custScaleX="124775">
        <dgm:presLayoutVars>
          <dgm:chPref val="3"/>
        </dgm:presLayoutVars>
      </dgm:prSet>
      <dgm:spPr/>
    </dgm:pt>
    <dgm:pt modelId="{C1CDD7EB-E912-41BF-BF72-3C7C698D261E}" type="pres">
      <dgm:prSet presAssocID="{ACF339ED-0F38-420B-B7E3-5EB6B0F9A3C5}" presName="rootConnector" presStyleLbl="node3" presStyleIdx="3" presStyleCnt="7"/>
      <dgm:spPr/>
    </dgm:pt>
    <dgm:pt modelId="{825751BF-2093-445E-8DE1-6AB93B51251C}" type="pres">
      <dgm:prSet presAssocID="{ACF339ED-0F38-420B-B7E3-5EB6B0F9A3C5}" presName="hierChild4" presStyleCnt="0"/>
      <dgm:spPr/>
    </dgm:pt>
    <dgm:pt modelId="{A1876E3D-7A30-48F6-BBFD-104A95964FEE}" type="pres">
      <dgm:prSet presAssocID="{DDC9BE49-970A-47C9-BCF8-F27E0F52CAD5}" presName="Name37" presStyleLbl="parChTrans1D4" presStyleIdx="5" presStyleCnt="7"/>
      <dgm:spPr/>
    </dgm:pt>
    <dgm:pt modelId="{A2C9F915-D28D-4A74-80FB-704C26CBC53A}" type="pres">
      <dgm:prSet presAssocID="{A17DFAA1-7151-4B57-87D9-DB8F44FEE148}" presName="hierRoot2" presStyleCnt="0">
        <dgm:presLayoutVars>
          <dgm:hierBranch val="init"/>
        </dgm:presLayoutVars>
      </dgm:prSet>
      <dgm:spPr/>
    </dgm:pt>
    <dgm:pt modelId="{4BA9B5B6-D0D3-424C-AD57-B64C7718242D}" type="pres">
      <dgm:prSet presAssocID="{A17DFAA1-7151-4B57-87D9-DB8F44FEE148}" presName="rootComposite" presStyleCnt="0"/>
      <dgm:spPr/>
    </dgm:pt>
    <dgm:pt modelId="{A43B3A3E-5A7A-47DD-A562-936AB45A6A53}" type="pres">
      <dgm:prSet presAssocID="{A17DFAA1-7151-4B57-87D9-DB8F44FEE148}" presName="rootText" presStyleLbl="node4" presStyleIdx="5" presStyleCnt="7">
        <dgm:presLayoutVars>
          <dgm:chPref val="3"/>
        </dgm:presLayoutVars>
      </dgm:prSet>
      <dgm:spPr/>
    </dgm:pt>
    <dgm:pt modelId="{9427B4B9-788E-4460-BB24-D7D24198B2D5}" type="pres">
      <dgm:prSet presAssocID="{A17DFAA1-7151-4B57-87D9-DB8F44FEE148}" presName="rootConnector" presStyleLbl="node4" presStyleIdx="5" presStyleCnt="7"/>
      <dgm:spPr/>
    </dgm:pt>
    <dgm:pt modelId="{6F4B8005-7281-438C-9DAE-8058A9C4E529}" type="pres">
      <dgm:prSet presAssocID="{A17DFAA1-7151-4B57-87D9-DB8F44FEE148}" presName="hierChild4" presStyleCnt="0"/>
      <dgm:spPr/>
    </dgm:pt>
    <dgm:pt modelId="{7DE28350-4E53-4112-B8DC-C9ACFA23FE8F}" type="pres">
      <dgm:prSet presAssocID="{A17DFAA1-7151-4B57-87D9-DB8F44FEE148}" presName="hierChild5" presStyleCnt="0"/>
      <dgm:spPr/>
    </dgm:pt>
    <dgm:pt modelId="{6C434D21-A5B1-4FC1-9BCF-F7E4FE52C9BD}" type="pres">
      <dgm:prSet presAssocID="{6ED2CB80-8D3C-419C-B2A9-36389C0F25B8}" presName="Name37" presStyleLbl="parChTrans1D4" presStyleIdx="6" presStyleCnt="7"/>
      <dgm:spPr/>
    </dgm:pt>
    <dgm:pt modelId="{CE8872C2-736D-4162-B1D6-D7621AF3D3F1}" type="pres">
      <dgm:prSet presAssocID="{CE2F7B81-23D8-4890-9133-A07AB7F3CC3D}" presName="hierRoot2" presStyleCnt="0">
        <dgm:presLayoutVars>
          <dgm:hierBranch val="init"/>
        </dgm:presLayoutVars>
      </dgm:prSet>
      <dgm:spPr/>
    </dgm:pt>
    <dgm:pt modelId="{F44D9A83-6AA8-4A5C-94B1-DB76413A66B4}" type="pres">
      <dgm:prSet presAssocID="{CE2F7B81-23D8-4890-9133-A07AB7F3CC3D}" presName="rootComposite" presStyleCnt="0"/>
      <dgm:spPr/>
    </dgm:pt>
    <dgm:pt modelId="{EC5F54EC-DDB8-46B5-BC8F-44F949D35D26}" type="pres">
      <dgm:prSet presAssocID="{CE2F7B81-23D8-4890-9133-A07AB7F3CC3D}" presName="rootText" presStyleLbl="node4" presStyleIdx="6" presStyleCnt="7">
        <dgm:presLayoutVars>
          <dgm:chPref val="3"/>
        </dgm:presLayoutVars>
      </dgm:prSet>
      <dgm:spPr/>
    </dgm:pt>
    <dgm:pt modelId="{C46729B0-BE9E-40F8-8680-7B31A15B1CF3}" type="pres">
      <dgm:prSet presAssocID="{CE2F7B81-23D8-4890-9133-A07AB7F3CC3D}" presName="rootConnector" presStyleLbl="node4" presStyleIdx="6" presStyleCnt="7"/>
      <dgm:spPr/>
    </dgm:pt>
    <dgm:pt modelId="{9E8908FD-DFB7-4F44-9748-D85F19836305}" type="pres">
      <dgm:prSet presAssocID="{CE2F7B81-23D8-4890-9133-A07AB7F3CC3D}" presName="hierChild4" presStyleCnt="0"/>
      <dgm:spPr/>
    </dgm:pt>
    <dgm:pt modelId="{2C2DB12D-12A5-42D7-95E4-4BEF1E8B08EF}" type="pres">
      <dgm:prSet presAssocID="{CE2F7B81-23D8-4890-9133-A07AB7F3CC3D}" presName="hierChild5" presStyleCnt="0"/>
      <dgm:spPr/>
    </dgm:pt>
    <dgm:pt modelId="{A1BC8F6E-9164-4800-8176-5F2DFC7B3FA2}" type="pres">
      <dgm:prSet presAssocID="{ACF339ED-0F38-420B-B7E3-5EB6B0F9A3C5}" presName="hierChild5" presStyleCnt="0"/>
      <dgm:spPr/>
    </dgm:pt>
    <dgm:pt modelId="{3D4889DD-CC07-4C2B-BAC8-D4A3561BF1DF}" type="pres">
      <dgm:prSet presAssocID="{5BA41EAB-FF96-45E7-9848-BF940F506680}" presName="hierChild5" presStyleCnt="0"/>
      <dgm:spPr/>
    </dgm:pt>
    <dgm:pt modelId="{094A71B8-D947-4CB6-A4B2-0B63E8021F78}" type="pres">
      <dgm:prSet presAssocID="{2C1697D1-EC09-4A29-AEEB-C40270D90B5E}" presName="Name37" presStyleLbl="parChTrans1D2" presStyleIdx="1" presStyleCnt="3"/>
      <dgm:spPr/>
    </dgm:pt>
    <dgm:pt modelId="{42422C37-F52B-4554-9923-4D569148E1F4}" type="pres">
      <dgm:prSet presAssocID="{5BFA5D00-486D-45F5-8F73-01887D0955E1}" presName="hierRoot2" presStyleCnt="0">
        <dgm:presLayoutVars>
          <dgm:hierBranch val="init"/>
        </dgm:presLayoutVars>
      </dgm:prSet>
      <dgm:spPr/>
    </dgm:pt>
    <dgm:pt modelId="{315217E6-CF6C-46CD-9AAA-06B76FF54411}" type="pres">
      <dgm:prSet presAssocID="{5BFA5D00-486D-45F5-8F73-01887D0955E1}" presName="rootComposite" presStyleCnt="0"/>
      <dgm:spPr/>
    </dgm:pt>
    <dgm:pt modelId="{74DE75A9-0B63-41B8-AA2F-3614F6E3B880}" type="pres">
      <dgm:prSet presAssocID="{5BFA5D00-486D-45F5-8F73-01887D0955E1}" presName="rootText" presStyleLbl="node2" presStyleIdx="1" presStyleCnt="3" custLinFactNeighborX="26824" custLinFactNeighborY="2367">
        <dgm:presLayoutVars>
          <dgm:chPref val="3"/>
        </dgm:presLayoutVars>
      </dgm:prSet>
      <dgm:spPr/>
    </dgm:pt>
    <dgm:pt modelId="{D20A2FED-6C21-4EBF-8F87-EE529589F6A3}" type="pres">
      <dgm:prSet presAssocID="{5BFA5D00-486D-45F5-8F73-01887D0955E1}" presName="rootConnector" presStyleLbl="node2" presStyleIdx="1" presStyleCnt="3"/>
      <dgm:spPr/>
    </dgm:pt>
    <dgm:pt modelId="{39BD27CE-9CF4-4203-8243-537B1D45B498}" type="pres">
      <dgm:prSet presAssocID="{5BFA5D00-486D-45F5-8F73-01887D0955E1}" presName="hierChild4" presStyleCnt="0"/>
      <dgm:spPr/>
    </dgm:pt>
    <dgm:pt modelId="{A2363D81-8CA8-43DF-AD13-7BBC87B30D79}" type="pres">
      <dgm:prSet presAssocID="{5BFA5D00-486D-45F5-8F73-01887D0955E1}" presName="hierChild5" presStyleCnt="0"/>
      <dgm:spPr/>
    </dgm:pt>
    <dgm:pt modelId="{4E15A6F1-DCA6-4AE3-9A94-6D8887F8ACBD}" type="pres">
      <dgm:prSet presAssocID="{25504E10-BC92-4776-8C21-7CD6089599DD}" presName="Name37" presStyleLbl="parChTrans1D2" presStyleIdx="2" presStyleCnt="3"/>
      <dgm:spPr/>
    </dgm:pt>
    <dgm:pt modelId="{A3AE017E-3676-4DF7-92DB-45F86C26B0E7}" type="pres">
      <dgm:prSet presAssocID="{EEC75BDB-FBA1-40F3-9F54-B8A64FFFC04A}" presName="hierRoot2" presStyleCnt="0">
        <dgm:presLayoutVars>
          <dgm:hierBranch val="init"/>
        </dgm:presLayoutVars>
      </dgm:prSet>
      <dgm:spPr/>
    </dgm:pt>
    <dgm:pt modelId="{F091CB32-B840-4535-9CB7-855CC895865A}" type="pres">
      <dgm:prSet presAssocID="{EEC75BDB-FBA1-40F3-9F54-B8A64FFFC04A}" presName="rootComposite" presStyleCnt="0"/>
      <dgm:spPr/>
    </dgm:pt>
    <dgm:pt modelId="{205963E9-9698-483C-BA13-C4D62C5C4CA5}" type="pres">
      <dgm:prSet presAssocID="{EEC75BDB-FBA1-40F3-9F54-B8A64FFFC04A}" presName="rootText" presStyleLbl="node2" presStyleIdx="2" presStyleCnt="3" custLinFactNeighborX="2432" custLinFactNeighborY="3111">
        <dgm:presLayoutVars>
          <dgm:chPref val="3"/>
        </dgm:presLayoutVars>
      </dgm:prSet>
      <dgm:spPr/>
    </dgm:pt>
    <dgm:pt modelId="{0EB53A3E-B938-4704-AC99-C0FFC01698DC}" type="pres">
      <dgm:prSet presAssocID="{EEC75BDB-FBA1-40F3-9F54-B8A64FFFC04A}" presName="rootConnector" presStyleLbl="node2" presStyleIdx="2" presStyleCnt="3"/>
      <dgm:spPr/>
    </dgm:pt>
    <dgm:pt modelId="{D2B93086-E876-453B-A315-DB8F91592842}" type="pres">
      <dgm:prSet presAssocID="{EEC75BDB-FBA1-40F3-9F54-B8A64FFFC04A}" presName="hierChild4" presStyleCnt="0"/>
      <dgm:spPr/>
    </dgm:pt>
    <dgm:pt modelId="{3858FF8A-F757-4203-8D81-CA62D534010C}" type="pres">
      <dgm:prSet presAssocID="{C1500612-785C-4CD8-B36E-44BCF22494EC}" presName="Name37" presStyleLbl="parChTrans1D3" presStyleIdx="4" presStyleCnt="7"/>
      <dgm:spPr/>
    </dgm:pt>
    <dgm:pt modelId="{0C4970D3-65EE-47C3-92FC-29C0ACD20356}" type="pres">
      <dgm:prSet presAssocID="{5490E2A1-1169-482D-B5B6-69AC517A490A}" presName="hierRoot2" presStyleCnt="0">
        <dgm:presLayoutVars>
          <dgm:hierBranch val="init"/>
        </dgm:presLayoutVars>
      </dgm:prSet>
      <dgm:spPr/>
    </dgm:pt>
    <dgm:pt modelId="{52AAB6A8-F9ED-4164-8A27-E38766C27716}" type="pres">
      <dgm:prSet presAssocID="{5490E2A1-1169-482D-B5B6-69AC517A490A}" presName="rootComposite" presStyleCnt="0"/>
      <dgm:spPr/>
    </dgm:pt>
    <dgm:pt modelId="{ECB254D1-0B5C-4AC5-9ACA-F8637435961B}" type="pres">
      <dgm:prSet presAssocID="{5490E2A1-1169-482D-B5B6-69AC517A490A}" presName="rootText" presStyleLbl="node3" presStyleIdx="4" presStyleCnt="7" custLinFactNeighborX="40258">
        <dgm:presLayoutVars>
          <dgm:chPref val="3"/>
        </dgm:presLayoutVars>
      </dgm:prSet>
      <dgm:spPr/>
    </dgm:pt>
    <dgm:pt modelId="{384B589C-4511-4901-8C39-DBF3ADB2DEAA}" type="pres">
      <dgm:prSet presAssocID="{5490E2A1-1169-482D-B5B6-69AC517A490A}" presName="rootConnector" presStyleLbl="node3" presStyleIdx="4" presStyleCnt="7"/>
      <dgm:spPr/>
    </dgm:pt>
    <dgm:pt modelId="{66EA343D-D106-438C-951D-539BE5C9B5D4}" type="pres">
      <dgm:prSet presAssocID="{5490E2A1-1169-482D-B5B6-69AC517A490A}" presName="hierChild4" presStyleCnt="0"/>
      <dgm:spPr/>
    </dgm:pt>
    <dgm:pt modelId="{FE3681FE-23E0-4293-BCA0-DFA036A0D42C}" type="pres">
      <dgm:prSet presAssocID="{5490E2A1-1169-482D-B5B6-69AC517A490A}" presName="hierChild5" presStyleCnt="0"/>
      <dgm:spPr/>
    </dgm:pt>
    <dgm:pt modelId="{4B0368E4-A90F-415B-B11D-A1785131A222}" type="pres">
      <dgm:prSet presAssocID="{6170A424-2D84-4D11-98D6-B13CDCEAF752}" presName="Name37" presStyleLbl="parChTrans1D3" presStyleIdx="5" presStyleCnt="7"/>
      <dgm:spPr/>
    </dgm:pt>
    <dgm:pt modelId="{E283192F-DCC4-4B1F-84C3-69E9A3772AF9}" type="pres">
      <dgm:prSet presAssocID="{40DB40D1-0ADD-438E-83A3-854AB39B8089}" presName="hierRoot2" presStyleCnt="0">
        <dgm:presLayoutVars>
          <dgm:hierBranch val="init"/>
        </dgm:presLayoutVars>
      </dgm:prSet>
      <dgm:spPr/>
    </dgm:pt>
    <dgm:pt modelId="{9F49258C-EDA7-48A1-A0D1-DA73F29BAA96}" type="pres">
      <dgm:prSet presAssocID="{40DB40D1-0ADD-438E-83A3-854AB39B8089}" presName="rootComposite" presStyleCnt="0"/>
      <dgm:spPr/>
    </dgm:pt>
    <dgm:pt modelId="{64D8EF4E-4761-4E70-804D-79FF7C71A12A}" type="pres">
      <dgm:prSet presAssocID="{40DB40D1-0ADD-438E-83A3-854AB39B8089}" presName="rootText" presStyleLbl="node3" presStyleIdx="5" presStyleCnt="7" custLinFactNeighborX="41064">
        <dgm:presLayoutVars>
          <dgm:chPref val="3"/>
        </dgm:presLayoutVars>
      </dgm:prSet>
      <dgm:spPr/>
    </dgm:pt>
    <dgm:pt modelId="{C6386F93-56A4-4AD5-B90D-21E01B9F1693}" type="pres">
      <dgm:prSet presAssocID="{40DB40D1-0ADD-438E-83A3-854AB39B8089}" presName="rootConnector" presStyleLbl="node3" presStyleIdx="5" presStyleCnt="7"/>
      <dgm:spPr/>
    </dgm:pt>
    <dgm:pt modelId="{CF7CF5BB-C113-4F1D-9B74-F29F90F68AF8}" type="pres">
      <dgm:prSet presAssocID="{40DB40D1-0ADD-438E-83A3-854AB39B8089}" presName="hierChild4" presStyleCnt="0"/>
      <dgm:spPr/>
    </dgm:pt>
    <dgm:pt modelId="{503F0D18-FC8E-4546-9166-9A55DF4F2610}" type="pres">
      <dgm:prSet presAssocID="{40DB40D1-0ADD-438E-83A3-854AB39B8089}" presName="hierChild5" presStyleCnt="0"/>
      <dgm:spPr/>
    </dgm:pt>
    <dgm:pt modelId="{412B2548-B3EE-40F8-8BC3-2BA344D24E2D}" type="pres">
      <dgm:prSet presAssocID="{FF1FE3A1-88A7-4606-9CDF-9CB3026CCB0F}" presName="Name37" presStyleLbl="parChTrans1D3" presStyleIdx="6" presStyleCnt="7"/>
      <dgm:spPr/>
    </dgm:pt>
    <dgm:pt modelId="{ACF60BC5-2B80-4E44-B5C1-2B600FB0FFCE}" type="pres">
      <dgm:prSet presAssocID="{53D1BC97-F8C3-4FE7-8662-480E36C7D75D}" presName="hierRoot2" presStyleCnt="0">
        <dgm:presLayoutVars>
          <dgm:hierBranch val="init"/>
        </dgm:presLayoutVars>
      </dgm:prSet>
      <dgm:spPr/>
    </dgm:pt>
    <dgm:pt modelId="{FB1A009F-268E-4BA0-868F-CE7BF0831456}" type="pres">
      <dgm:prSet presAssocID="{53D1BC97-F8C3-4FE7-8662-480E36C7D75D}" presName="rootComposite" presStyleCnt="0"/>
      <dgm:spPr/>
    </dgm:pt>
    <dgm:pt modelId="{DD0F853E-2325-4E7A-9EDF-9031D6D512B3}" type="pres">
      <dgm:prSet presAssocID="{53D1BC97-F8C3-4FE7-8662-480E36C7D75D}" presName="rootText" presStyleLbl="node3" presStyleIdx="6" presStyleCnt="7" custLinFactNeighborX="46011" custLinFactNeighborY="7921">
        <dgm:presLayoutVars>
          <dgm:chPref val="3"/>
        </dgm:presLayoutVars>
      </dgm:prSet>
      <dgm:spPr/>
    </dgm:pt>
    <dgm:pt modelId="{FBFC1282-9062-40C0-8A6A-0999F1C8D96F}" type="pres">
      <dgm:prSet presAssocID="{53D1BC97-F8C3-4FE7-8662-480E36C7D75D}" presName="rootConnector" presStyleLbl="node3" presStyleIdx="6" presStyleCnt="7"/>
      <dgm:spPr/>
    </dgm:pt>
    <dgm:pt modelId="{C161E69E-915F-428A-B009-9942B6C295AE}" type="pres">
      <dgm:prSet presAssocID="{53D1BC97-F8C3-4FE7-8662-480E36C7D75D}" presName="hierChild4" presStyleCnt="0"/>
      <dgm:spPr/>
    </dgm:pt>
    <dgm:pt modelId="{3A13F981-A821-46E4-AE57-3856113B4BC1}" type="pres">
      <dgm:prSet presAssocID="{53D1BC97-F8C3-4FE7-8662-480E36C7D75D}" presName="hierChild5" presStyleCnt="0"/>
      <dgm:spPr/>
    </dgm:pt>
    <dgm:pt modelId="{D016685E-3416-466B-9E98-02EFF2D7FED1}" type="pres">
      <dgm:prSet presAssocID="{EEC75BDB-FBA1-40F3-9F54-B8A64FFFC04A}" presName="hierChild5" presStyleCnt="0"/>
      <dgm:spPr/>
    </dgm:pt>
    <dgm:pt modelId="{DE15A588-67B2-49AC-BA06-1C29A5997B05}" type="pres">
      <dgm:prSet presAssocID="{4B50A18C-A1F5-4DE9-81F1-DADFF99036C5}" presName="hierChild3" presStyleCnt="0"/>
      <dgm:spPr/>
    </dgm:pt>
  </dgm:ptLst>
  <dgm:cxnLst>
    <dgm:cxn modelId="{76BA8D08-9F38-49A1-8F18-01DCDB0662F2}" srcId="{EEC75BDB-FBA1-40F3-9F54-B8A64FFFC04A}" destId="{53D1BC97-F8C3-4FE7-8662-480E36C7D75D}" srcOrd="2" destOrd="0" parTransId="{FF1FE3A1-88A7-4606-9CDF-9CB3026CCB0F}" sibTransId="{46FDEB81-559C-4933-B6B0-10DBEA9A083B}"/>
    <dgm:cxn modelId="{25A7050B-0F09-4C7B-8192-5C391225C66B}" type="presOf" srcId="{5BA41EAB-FF96-45E7-9848-BF940F506680}" destId="{0E160478-12C9-4E53-A542-70239C293756}" srcOrd="1" destOrd="0" presId="urn:microsoft.com/office/officeart/2005/8/layout/orgChart1"/>
    <dgm:cxn modelId="{973FEE0E-A47C-4D79-90DB-DA250976045B}" type="presOf" srcId="{BBF75D24-75D5-48E9-A032-157B7542F353}" destId="{482B10DE-2934-4101-9EA7-66CD442AC5B6}" srcOrd="1" destOrd="0" presId="urn:microsoft.com/office/officeart/2005/8/layout/orgChart1"/>
    <dgm:cxn modelId="{65C3A10F-B473-4F75-8322-F9ADBBD61B58}" srcId="{4B50A18C-A1F5-4DE9-81F1-DADFF99036C5}" destId="{5BA41EAB-FF96-45E7-9848-BF940F506680}" srcOrd="0" destOrd="0" parTransId="{170EE06E-92AE-442F-82FD-3E26AD4727D2}" sibTransId="{D880462B-06EB-4F13-8C96-C422632A4E36}"/>
    <dgm:cxn modelId="{72AA3110-F681-4B37-AACC-FE08618AE028}" type="presOf" srcId="{6ED2CB80-8D3C-419C-B2A9-36389C0F25B8}" destId="{6C434D21-A5B1-4FC1-9BCF-F7E4FE52C9BD}" srcOrd="0" destOrd="0" presId="urn:microsoft.com/office/officeart/2005/8/layout/orgChart1"/>
    <dgm:cxn modelId="{8A3B2A13-B111-4CEE-A8FB-C35E8CF19AC5}" srcId="{ACF339ED-0F38-420B-B7E3-5EB6B0F9A3C5}" destId="{CE2F7B81-23D8-4890-9133-A07AB7F3CC3D}" srcOrd="1" destOrd="0" parTransId="{6ED2CB80-8D3C-419C-B2A9-36389C0F25B8}" sibTransId="{1D870BAE-AA7D-404D-B3CB-77CBFFE5F893}"/>
    <dgm:cxn modelId="{FBB42B15-A933-4BEC-813E-35AB2855EA0A}" type="presOf" srcId="{40DB40D1-0ADD-438E-83A3-854AB39B8089}" destId="{64D8EF4E-4761-4E70-804D-79FF7C71A12A}" srcOrd="0" destOrd="0" presId="urn:microsoft.com/office/officeart/2005/8/layout/orgChart1"/>
    <dgm:cxn modelId="{BDB2AA15-D984-413F-98F3-B90C94DB58D2}" type="presOf" srcId="{53D1BC97-F8C3-4FE7-8662-480E36C7D75D}" destId="{FBFC1282-9062-40C0-8A6A-0999F1C8D96F}" srcOrd="1" destOrd="0" presId="urn:microsoft.com/office/officeart/2005/8/layout/orgChart1"/>
    <dgm:cxn modelId="{A0337116-57A9-4692-9BCC-B8BEE26328C9}" type="presOf" srcId="{36BCC423-16B3-4056-AB89-99CC3A6A23DC}" destId="{AFF2C951-638E-47B0-B3A0-E5FB92C6BFB2}" srcOrd="0" destOrd="0" presId="urn:microsoft.com/office/officeart/2005/8/layout/orgChart1"/>
    <dgm:cxn modelId="{EE815C1A-9D51-4078-B8F9-3C0D22B338B6}" type="presOf" srcId="{89A319BF-9E04-4182-86AF-321DD7F315A4}" destId="{10A2D246-6278-476D-9391-E023FBF227BD}" srcOrd="0" destOrd="0" presId="urn:microsoft.com/office/officeart/2005/8/layout/orgChart1"/>
    <dgm:cxn modelId="{15F0681C-C0DD-42E5-8016-1007921FE609}" type="presOf" srcId="{EEC75BDB-FBA1-40F3-9F54-B8A64FFFC04A}" destId="{205963E9-9698-483C-BA13-C4D62C5C4CA5}" srcOrd="0" destOrd="0" presId="urn:microsoft.com/office/officeart/2005/8/layout/orgChart1"/>
    <dgm:cxn modelId="{584D9E20-7306-43A5-B637-AEBBA1031E05}" type="presOf" srcId="{53E6B332-F97D-4924-BE52-E00C557F9429}" destId="{671C3AA6-760A-4C81-BDE5-CF506EE0DAE9}" srcOrd="1" destOrd="0" presId="urn:microsoft.com/office/officeart/2005/8/layout/orgChart1"/>
    <dgm:cxn modelId="{57014226-D0F4-471D-A00B-A5BBE3DF741E}" type="presOf" srcId="{3A96659F-5DB6-44A6-A009-27DDAB6439C7}" destId="{10BAEFF9-D5CA-4668-BA3B-C903463333F0}" srcOrd="0" destOrd="0" presId="urn:microsoft.com/office/officeart/2005/8/layout/orgChart1"/>
    <dgm:cxn modelId="{F191702A-9548-4FC8-9FCC-DFF22ED78F1D}" srcId="{5BA41EAB-FF96-45E7-9848-BF940F506680}" destId="{6F1CC7FB-2EEA-457C-9653-42708C6DA2BD}" srcOrd="1" destOrd="0" parTransId="{36BCC423-16B3-4056-AB89-99CC3A6A23DC}" sibTransId="{0AF13B92-15D9-4E3C-A4DF-7A5D24D936B3}"/>
    <dgm:cxn modelId="{A0222430-81C6-4199-B35C-34E1D90EE76F}" srcId="{BBF75D24-75D5-48E9-A032-157B7542F353}" destId="{53E6B332-F97D-4924-BE52-E00C557F9429}" srcOrd="1" destOrd="0" parTransId="{3A96659F-5DB6-44A6-A009-27DDAB6439C7}" sibTransId="{F7168FE1-23B2-451C-9397-B237BE054F2D}"/>
    <dgm:cxn modelId="{BB5E4A32-808E-430C-B943-A2AF462608F3}" srcId="{4B50A18C-A1F5-4DE9-81F1-DADFF99036C5}" destId="{5BFA5D00-486D-45F5-8F73-01887D0955E1}" srcOrd="1" destOrd="0" parTransId="{2C1697D1-EC09-4A29-AEEB-C40270D90B5E}" sibTransId="{FC2477D5-2347-454C-A96D-1554D4097D19}"/>
    <dgm:cxn modelId="{93394338-1BC9-40E6-9F17-4F93AF62FFD0}" type="presOf" srcId="{A3EDA9CF-B8A4-486D-B856-FE9ACA182425}" destId="{AAD5319C-0603-4D3E-8E5A-BB854D9855F4}" srcOrd="0" destOrd="0" presId="urn:microsoft.com/office/officeart/2005/8/layout/orgChart1"/>
    <dgm:cxn modelId="{D345533A-3B48-41D2-A237-E4359E500229}" srcId="{EEC75BDB-FBA1-40F3-9F54-B8A64FFFC04A}" destId="{5490E2A1-1169-482D-B5B6-69AC517A490A}" srcOrd="0" destOrd="0" parTransId="{C1500612-785C-4CD8-B36E-44BCF22494EC}" sibTransId="{6BABA159-12D1-41DC-889A-2CCCF6A8E883}"/>
    <dgm:cxn modelId="{DCB8BC3B-CAF9-48F2-B258-E8597CA28039}" srcId="{863EEBAD-54ED-407D-BBA5-DF4A9E3B2078}" destId="{4B50A18C-A1F5-4DE9-81F1-DADFF99036C5}" srcOrd="0" destOrd="0" parTransId="{A623DDCC-C87A-4176-AC30-4216A25D8539}" sibTransId="{F8FC7CB7-5D2A-429B-8EC6-5C9E582010DA}"/>
    <dgm:cxn modelId="{9F9C115D-E422-428B-9A05-6148263A8176}" srcId="{5BA41EAB-FF96-45E7-9848-BF940F506680}" destId="{ACF339ED-0F38-420B-B7E3-5EB6B0F9A3C5}" srcOrd="3" destOrd="0" parTransId="{AF642C11-0230-4F76-8EED-82E93BF9BE09}" sibTransId="{8208C429-90D7-46E3-A79A-DF1C55898FFB}"/>
    <dgm:cxn modelId="{3415C05E-BCB9-4876-99C1-23E1EDD84DDD}" type="presOf" srcId="{A17DFAA1-7151-4B57-87D9-DB8F44FEE148}" destId="{A43B3A3E-5A7A-47DD-A562-936AB45A6A53}" srcOrd="0" destOrd="0" presId="urn:microsoft.com/office/officeart/2005/8/layout/orgChart1"/>
    <dgm:cxn modelId="{CED29462-17DC-4B37-88BC-13F67E288F5A}" type="presOf" srcId="{5490E2A1-1169-482D-B5B6-69AC517A490A}" destId="{384B589C-4511-4901-8C39-DBF3ADB2DEAA}" srcOrd="1" destOrd="0" presId="urn:microsoft.com/office/officeart/2005/8/layout/orgChart1"/>
    <dgm:cxn modelId="{B564A562-7C34-4743-A40B-4391DD7BF0DE}" type="presOf" srcId="{EE201409-A31E-43A3-A850-79BE14E22DB9}" destId="{F3FA8EF2-294A-4F15-ADC0-3417ED7F2905}" srcOrd="1" destOrd="0" presId="urn:microsoft.com/office/officeart/2005/8/layout/orgChart1"/>
    <dgm:cxn modelId="{7F8D6663-7868-4683-99FE-32FACC72B718}" type="presOf" srcId="{6170A424-2D84-4D11-98D6-B13CDCEAF752}" destId="{4B0368E4-A90F-415B-B11D-A1785131A222}" srcOrd="0" destOrd="0" presId="urn:microsoft.com/office/officeart/2005/8/layout/orgChart1"/>
    <dgm:cxn modelId="{05AE4F43-8D91-456D-9C1C-B23CE4A2711B}" type="presOf" srcId="{DDC9BE49-970A-47C9-BCF8-F27E0F52CAD5}" destId="{A1876E3D-7A30-48F6-BBFD-104A95964FEE}" srcOrd="0" destOrd="0" presId="urn:microsoft.com/office/officeart/2005/8/layout/orgChart1"/>
    <dgm:cxn modelId="{7424CE44-BC0C-4C4A-A185-145239E70851}" srcId="{5BA41EAB-FF96-45E7-9848-BF940F506680}" destId="{4ACE9A43-9BCB-4596-8310-B490C4B99DAE}" srcOrd="2" destOrd="0" parTransId="{3369E348-BCB2-41D6-8583-591CB686D7B2}" sibTransId="{7D38E02F-F8A0-48A0-A0BE-537047B39FA4}"/>
    <dgm:cxn modelId="{9C91446C-E5A0-4FDD-AA45-DC618AEE16AE}" type="presOf" srcId="{A17DFAA1-7151-4B57-87D9-DB8F44FEE148}" destId="{9427B4B9-788E-4460-BB24-D7D24198B2D5}" srcOrd="1" destOrd="0" presId="urn:microsoft.com/office/officeart/2005/8/layout/orgChart1"/>
    <dgm:cxn modelId="{9F78ED6D-468C-435A-B143-2DF7174CE6A5}" type="presOf" srcId="{5BA41EAB-FF96-45E7-9848-BF940F506680}" destId="{5F071408-5F03-4936-B5AA-ACB9BBD620E3}" srcOrd="0" destOrd="0" presId="urn:microsoft.com/office/officeart/2005/8/layout/orgChart1"/>
    <dgm:cxn modelId="{C983276E-E34F-40FE-892F-49E894A9E326}" srcId="{BBF75D24-75D5-48E9-A032-157B7542F353}" destId="{489DDE90-55B7-4C60-BDD6-AE7AE440F61E}" srcOrd="0" destOrd="0" parTransId="{B4D7F852-EB17-4CDB-BBFC-C2455F4CF113}" sibTransId="{8B6E9D56-88C4-434B-BD50-353C446AC0D6}"/>
    <dgm:cxn modelId="{11031B75-BE52-4E06-A719-EFD093EBFA2D}" srcId="{53E6B332-F97D-4924-BE52-E00C557F9429}" destId="{EE201409-A31E-43A3-A850-79BE14E22DB9}" srcOrd="1" destOrd="0" parTransId="{A19CD7DB-0318-4C29-BCBB-04B0A6200552}" sibTransId="{0CC0452D-A548-4235-A71C-5254F3ED94DC}"/>
    <dgm:cxn modelId="{34CA8075-0770-491C-804C-B82FA54E0D03}" type="presOf" srcId="{489DDE90-55B7-4C60-BDD6-AE7AE440F61E}" destId="{BD29A583-0EEE-4756-A917-21D82FDB4759}" srcOrd="1" destOrd="0" presId="urn:microsoft.com/office/officeart/2005/8/layout/orgChart1"/>
    <dgm:cxn modelId="{CF56C475-7124-41BC-8719-9D5DF179D5A4}" type="presOf" srcId="{25DFB7A4-897A-4071-B8EE-4A0653F6792F}" destId="{7A4AD723-6281-45AB-92B1-63D7B001B94C}" srcOrd="0" destOrd="0" presId="urn:microsoft.com/office/officeart/2005/8/layout/orgChart1"/>
    <dgm:cxn modelId="{660D8756-BAF2-435B-A140-77201F37E1C2}" type="presOf" srcId="{6F1CC7FB-2EEA-457C-9653-42708C6DA2BD}" destId="{897E23D4-3444-488E-8F2B-440F6484DC2F}" srcOrd="1" destOrd="0" presId="urn:microsoft.com/office/officeart/2005/8/layout/orgChart1"/>
    <dgm:cxn modelId="{84D71A7A-2CCF-4C4C-9A46-535D5DA58264}" srcId="{53E6B332-F97D-4924-BE52-E00C557F9429}" destId="{25DFB7A4-897A-4071-B8EE-4A0653F6792F}" srcOrd="0" destOrd="0" parTransId="{10ED8167-8557-46D2-A605-0D2B3B7A7FB2}" sibTransId="{9D5B9957-BBCF-488A-A7DF-0DFEE20AA664}"/>
    <dgm:cxn modelId="{C1BF3E81-BFF7-4A6C-B63F-8A0A121FFB5F}" type="presOf" srcId="{5BFA5D00-486D-45F5-8F73-01887D0955E1}" destId="{D20A2FED-6C21-4EBF-8F87-EE529589F6A3}" srcOrd="1" destOrd="0" presId="urn:microsoft.com/office/officeart/2005/8/layout/orgChart1"/>
    <dgm:cxn modelId="{33196482-AB51-4440-AFF2-49032CDBFAE2}" type="presOf" srcId="{B4D7F852-EB17-4CDB-BBFC-C2455F4CF113}" destId="{8DBF8B77-3D94-437C-B5A0-E150BE18FCD6}" srcOrd="0" destOrd="0" presId="urn:microsoft.com/office/officeart/2005/8/layout/orgChart1"/>
    <dgm:cxn modelId="{C2833385-AA65-4293-9207-53524F73BE7E}" type="presOf" srcId="{3369E348-BCB2-41D6-8583-591CB686D7B2}" destId="{DAD151FA-ABDB-40DC-ACD4-94D856589554}" srcOrd="0" destOrd="0" presId="urn:microsoft.com/office/officeart/2005/8/layout/orgChart1"/>
    <dgm:cxn modelId="{599ED585-355F-4286-AB30-20938926DF33}" type="presOf" srcId="{BBF75D24-75D5-48E9-A032-157B7542F353}" destId="{5DD10AF8-A28A-448A-A0AF-5E1E3ADC3EB6}" srcOrd="0" destOrd="0" presId="urn:microsoft.com/office/officeart/2005/8/layout/orgChart1"/>
    <dgm:cxn modelId="{A9564487-7EF8-4100-9E10-B606A97CB30E}" type="presOf" srcId="{53D1BC97-F8C3-4FE7-8662-480E36C7D75D}" destId="{DD0F853E-2325-4E7A-9EDF-9031D6D512B3}" srcOrd="0" destOrd="0" presId="urn:microsoft.com/office/officeart/2005/8/layout/orgChart1"/>
    <dgm:cxn modelId="{2055E68C-DF38-450E-87A7-77085BF2AAFE}" type="presOf" srcId="{4ACE9A43-9BCB-4596-8310-B490C4B99DAE}" destId="{0F0ABC3C-2684-4D07-BBF6-AFCA157E2A67}" srcOrd="1" destOrd="0" presId="urn:microsoft.com/office/officeart/2005/8/layout/orgChart1"/>
    <dgm:cxn modelId="{E2A1F794-FCFC-4D17-A0B1-B09D0AFC3CA5}" type="presOf" srcId="{FF1FE3A1-88A7-4606-9CDF-9CB3026CCB0F}" destId="{412B2548-B3EE-40F8-8BC3-2BA344D24E2D}" srcOrd="0" destOrd="0" presId="urn:microsoft.com/office/officeart/2005/8/layout/orgChart1"/>
    <dgm:cxn modelId="{3CD4B59F-E425-4D2A-A9C7-1907DC818B50}" type="presOf" srcId="{CE2F7B81-23D8-4890-9133-A07AB7F3CC3D}" destId="{C46729B0-BE9E-40F8-8680-7B31A15B1CF3}" srcOrd="1" destOrd="0" presId="urn:microsoft.com/office/officeart/2005/8/layout/orgChart1"/>
    <dgm:cxn modelId="{373CD4A6-5B30-4577-967F-9A4299838CAA}" type="presOf" srcId="{25DFB7A4-897A-4071-B8EE-4A0653F6792F}" destId="{C5620E2C-8BE2-4395-B696-89C3FE3D776A}" srcOrd="1" destOrd="0" presId="urn:microsoft.com/office/officeart/2005/8/layout/orgChart1"/>
    <dgm:cxn modelId="{ED895DA7-B66D-423E-85E3-8C69671E5D4E}" type="presOf" srcId="{10ED8167-8557-46D2-A605-0D2B3B7A7FB2}" destId="{A0DA7F45-1D05-4CCA-9134-E9F9BC520F29}" srcOrd="0" destOrd="0" presId="urn:microsoft.com/office/officeart/2005/8/layout/orgChart1"/>
    <dgm:cxn modelId="{6D51B9AC-89F0-43AC-8568-82C239D5F3C1}" type="presOf" srcId="{C1500612-785C-4CD8-B36E-44BCF22494EC}" destId="{3858FF8A-F757-4203-8D81-CA62D534010C}" srcOrd="0" destOrd="0" presId="urn:microsoft.com/office/officeart/2005/8/layout/orgChart1"/>
    <dgm:cxn modelId="{51BA15AE-4999-4DF2-9F79-79F98CF7483F}" type="presOf" srcId="{489DDE90-55B7-4C60-BDD6-AE7AE440F61E}" destId="{66BF2940-1956-4E1C-B0C2-5B83666B9D9B}" srcOrd="0" destOrd="0" presId="urn:microsoft.com/office/officeart/2005/8/layout/orgChart1"/>
    <dgm:cxn modelId="{453336BA-D026-459C-A815-E3F88CC6FE03}" type="presOf" srcId="{A19CD7DB-0318-4C29-BCBB-04B0A6200552}" destId="{B7DDAAF9-F38E-4622-9606-45A6DA497089}" srcOrd="0" destOrd="0" presId="urn:microsoft.com/office/officeart/2005/8/layout/orgChart1"/>
    <dgm:cxn modelId="{4C61EEC0-28C8-4EFE-910A-C9F6D3B1C2F1}" type="presOf" srcId="{5BFA5D00-486D-45F5-8F73-01887D0955E1}" destId="{74DE75A9-0B63-41B8-AA2F-3614F6E3B880}" srcOrd="0" destOrd="0" presId="urn:microsoft.com/office/officeart/2005/8/layout/orgChart1"/>
    <dgm:cxn modelId="{230835C1-AED4-41C2-8F69-B9A2A4C41C92}" type="presOf" srcId="{2C1697D1-EC09-4A29-AEEB-C40270D90B5E}" destId="{094A71B8-D947-4CB6-A4B2-0B63E8021F78}" srcOrd="0" destOrd="0" presId="urn:microsoft.com/office/officeart/2005/8/layout/orgChart1"/>
    <dgm:cxn modelId="{50ABDCC2-9539-4CF3-8700-ED100FA5CEAE}" type="presOf" srcId="{863EEBAD-54ED-407D-BBA5-DF4A9E3B2078}" destId="{73942D41-626A-4CC1-9DCB-AFF32304D717}" srcOrd="0" destOrd="0" presId="urn:microsoft.com/office/officeart/2005/8/layout/orgChart1"/>
    <dgm:cxn modelId="{533C33C6-1BB2-43BB-9FCC-059DDEED645C}" type="presOf" srcId="{ACF339ED-0F38-420B-B7E3-5EB6B0F9A3C5}" destId="{6F292D08-3164-4FD8-B5CA-29863719EF1D}" srcOrd="0" destOrd="0" presId="urn:microsoft.com/office/officeart/2005/8/layout/orgChart1"/>
    <dgm:cxn modelId="{18C06AC7-F3E5-4604-8243-696E6DEF69D4}" type="presOf" srcId="{4B50A18C-A1F5-4DE9-81F1-DADFF99036C5}" destId="{4B74CB4B-14B4-47BC-8484-4E52976FE797}" srcOrd="1" destOrd="0" presId="urn:microsoft.com/office/officeart/2005/8/layout/orgChart1"/>
    <dgm:cxn modelId="{A5D223D0-6628-4FC7-B162-1EF5E2354B8A}" type="presOf" srcId="{5490E2A1-1169-482D-B5B6-69AC517A490A}" destId="{ECB254D1-0B5C-4AC5-9ACA-F8637435961B}" srcOrd="0" destOrd="0" presId="urn:microsoft.com/office/officeart/2005/8/layout/orgChart1"/>
    <dgm:cxn modelId="{A28D44D1-4E8C-40CF-B4E6-8D857FDEA55E}" srcId="{53E6B332-F97D-4924-BE52-E00C557F9429}" destId="{7D940244-1EE5-4FC3-B96A-AD633CE40965}" srcOrd="2" destOrd="0" parTransId="{89A319BF-9E04-4182-86AF-321DD7F315A4}" sibTransId="{BF68677D-1F56-42E4-884D-9CCBE2C8B61D}"/>
    <dgm:cxn modelId="{32BDFAD1-CC41-4C20-9A6D-150C2BAF9521}" srcId="{4B50A18C-A1F5-4DE9-81F1-DADFF99036C5}" destId="{EEC75BDB-FBA1-40F3-9F54-B8A64FFFC04A}" srcOrd="2" destOrd="0" parTransId="{25504E10-BC92-4776-8C21-7CD6089599DD}" sibTransId="{3D763631-18A8-467A-A2B3-C07859E37184}"/>
    <dgm:cxn modelId="{58D4ECDD-254C-48D0-B8AF-865A2DA1572F}" type="presOf" srcId="{53E6B332-F97D-4924-BE52-E00C557F9429}" destId="{6C2F40B0-B211-45A5-A261-0B585C0BF041}" srcOrd="0" destOrd="0" presId="urn:microsoft.com/office/officeart/2005/8/layout/orgChart1"/>
    <dgm:cxn modelId="{0BAD87E0-B223-48FF-A887-310E97CDB8C6}" srcId="{5BA41EAB-FF96-45E7-9848-BF940F506680}" destId="{BBF75D24-75D5-48E9-A032-157B7542F353}" srcOrd="0" destOrd="0" parTransId="{A3EDA9CF-B8A4-486D-B856-FE9ACA182425}" sibTransId="{5E9ED08F-472B-49F4-B2C7-A9C1C6695778}"/>
    <dgm:cxn modelId="{26BE03E1-F0E4-49FC-A6A2-1387A8D43FFE}" type="presOf" srcId="{4B50A18C-A1F5-4DE9-81F1-DADFF99036C5}" destId="{7EA59627-400F-4A5A-88F0-7BF7B3D43BCA}" srcOrd="0" destOrd="0" presId="urn:microsoft.com/office/officeart/2005/8/layout/orgChart1"/>
    <dgm:cxn modelId="{BFBF07E1-DB06-4833-AAF0-B4670BE3D9B6}" srcId="{EEC75BDB-FBA1-40F3-9F54-B8A64FFFC04A}" destId="{40DB40D1-0ADD-438E-83A3-854AB39B8089}" srcOrd="1" destOrd="0" parTransId="{6170A424-2D84-4D11-98D6-B13CDCEAF752}" sibTransId="{9AFC86BB-1512-4786-B539-317D3195DF2D}"/>
    <dgm:cxn modelId="{6FD98BE3-7420-4595-804F-BFA639B54F60}" type="presOf" srcId="{7D940244-1EE5-4FC3-B96A-AD633CE40965}" destId="{CAC0B501-94FF-4A90-95C1-D76F70ADF69A}" srcOrd="1" destOrd="0" presId="urn:microsoft.com/office/officeart/2005/8/layout/orgChart1"/>
    <dgm:cxn modelId="{CDE9FBE3-D984-4BDB-844D-0F5FE6FD594D}" srcId="{ACF339ED-0F38-420B-B7E3-5EB6B0F9A3C5}" destId="{A17DFAA1-7151-4B57-87D9-DB8F44FEE148}" srcOrd="0" destOrd="0" parTransId="{DDC9BE49-970A-47C9-BCF8-F27E0F52CAD5}" sibTransId="{073FBDA0-958F-4E70-AC16-3C6BF5A8FDBE}"/>
    <dgm:cxn modelId="{B77838E8-623A-4F16-BEA1-B2886926B2E9}" type="presOf" srcId="{EE201409-A31E-43A3-A850-79BE14E22DB9}" destId="{6BE2FC30-CB49-41A6-88DD-0310F565A47C}" srcOrd="0" destOrd="0" presId="urn:microsoft.com/office/officeart/2005/8/layout/orgChart1"/>
    <dgm:cxn modelId="{0D7E55E8-ED8F-45CB-B89F-E0074AFF28FD}" type="presOf" srcId="{40DB40D1-0ADD-438E-83A3-854AB39B8089}" destId="{C6386F93-56A4-4AD5-B90D-21E01B9F1693}" srcOrd="1" destOrd="0" presId="urn:microsoft.com/office/officeart/2005/8/layout/orgChart1"/>
    <dgm:cxn modelId="{C87E56EA-F090-4642-946C-30AD6C6D4075}" type="presOf" srcId="{170EE06E-92AE-442F-82FD-3E26AD4727D2}" destId="{90290FAE-8D19-4A76-98F2-EAE77C2943DE}" srcOrd="0" destOrd="0" presId="urn:microsoft.com/office/officeart/2005/8/layout/orgChart1"/>
    <dgm:cxn modelId="{BABFE2EC-0FF7-43CF-A7D9-42355627BCEB}" type="presOf" srcId="{CE2F7B81-23D8-4890-9133-A07AB7F3CC3D}" destId="{EC5F54EC-DDB8-46B5-BC8F-44F949D35D26}" srcOrd="0" destOrd="0" presId="urn:microsoft.com/office/officeart/2005/8/layout/orgChart1"/>
    <dgm:cxn modelId="{76762EED-2AC7-4929-9631-9E2D465C0AA1}" type="presOf" srcId="{4ACE9A43-9BCB-4596-8310-B490C4B99DAE}" destId="{34546951-821E-456E-A123-9383E4DEAAA4}" srcOrd="0" destOrd="0" presId="urn:microsoft.com/office/officeart/2005/8/layout/orgChart1"/>
    <dgm:cxn modelId="{C0B234F4-7BEA-4633-BA90-C8B1BBDB41BB}" type="presOf" srcId="{ACF339ED-0F38-420B-B7E3-5EB6B0F9A3C5}" destId="{C1CDD7EB-E912-41BF-BF72-3C7C698D261E}" srcOrd="1" destOrd="0" presId="urn:microsoft.com/office/officeart/2005/8/layout/orgChart1"/>
    <dgm:cxn modelId="{D85DFDF4-F2DE-4AE5-9309-3EE9A2887315}" type="presOf" srcId="{7D940244-1EE5-4FC3-B96A-AD633CE40965}" destId="{4BA51C7B-04D9-42EF-898B-40542B32D913}" srcOrd="0" destOrd="0" presId="urn:microsoft.com/office/officeart/2005/8/layout/orgChart1"/>
    <dgm:cxn modelId="{EF8777F9-C9F7-4609-8A16-961B5007CE1E}" type="presOf" srcId="{AF642C11-0230-4F76-8EED-82E93BF9BE09}" destId="{2450C15A-F93C-4448-9314-335824977770}" srcOrd="0" destOrd="0" presId="urn:microsoft.com/office/officeart/2005/8/layout/orgChart1"/>
    <dgm:cxn modelId="{527134FE-F84E-4A55-928F-A8997E1D5492}" type="presOf" srcId="{EEC75BDB-FBA1-40F3-9F54-B8A64FFFC04A}" destId="{0EB53A3E-B938-4704-AC99-C0FFC01698DC}" srcOrd="1" destOrd="0" presId="urn:microsoft.com/office/officeart/2005/8/layout/orgChart1"/>
    <dgm:cxn modelId="{CE8E1AFF-B31E-4A15-BBA9-5C88E89AE676}" type="presOf" srcId="{6F1CC7FB-2EEA-457C-9653-42708C6DA2BD}" destId="{220242E5-3094-4D87-90DE-BF624B1E7FD4}" srcOrd="0" destOrd="0" presId="urn:microsoft.com/office/officeart/2005/8/layout/orgChart1"/>
    <dgm:cxn modelId="{5BC47BFF-B3C3-47B3-B171-19F1657F9F11}" type="presOf" srcId="{25504E10-BC92-4776-8C21-7CD6089599DD}" destId="{4E15A6F1-DCA6-4AE3-9A94-6D8887F8ACBD}" srcOrd="0" destOrd="0" presId="urn:microsoft.com/office/officeart/2005/8/layout/orgChart1"/>
    <dgm:cxn modelId="{E2CF2A2A-F5DE-44F1-9EE9-9656B462179E}" type="presParOf" srcId="{73942D41-626A-4CC1-9DCB-AFF32304D717}" destId="{D3E251BF-143E-46FB-B7AD-04D0142EB938}" srcOrd="0" destOrd="0" presId="urn:microsoft.com/office/officeart/2005/8/layout/orgChart1"/>
    <dgm:cxn modelId="{CEB9CDCF-BB3B-46D4-9482-96468F430513}" type="presParOf" srcId="{D3E251BF-143E-46FB-B7AD-04D0142EB938}" destId="{E75F42CC-6939-499C-89AE-412A4828CDBC}" srcOrd="0" destOrd="0" presId="urn:microsoft.com/office/officeart/2005/8/layout/orgChart1"/>
    <dgm:cxn modelId="{A8C95066-8F6E-4083-8C3E-09B6A231543F}" type="presParOf" srcId="{E75F42CC-6939-499C-89AE-412A4828CDBC}" destId="{7EA59627-400F-4A5A-88F0-7BF7B3D43BCA}" srcOrd="0" destOrd="0" presId="urn:microsoft.com/office/officeart/2005/8/layout/orgChart1"/>
    <dgm:cxn modelId="{4A66981C-7AA9-4D8C-AF13-0848E58E9440}" type="presParOf" srcId="{E75F42CC-6939-499C-89AE-412A4828CDBC}" destId="{4B74CB4B-14B4-47BC-8484-4E52976FE797}" srcOrd="1" destOrd="0" presId="urn:microsoft.com/office/officeart/2005/8/layout/orgChart1"/>
    <dgm:cxn modelId="{E48D0067-6913-4680-852D-B277D0C24752}" type="presParOf" srcId="{D3E251BF-143E-46FB-B7AD-04D0142EB938}" destId="{D7D065E4-E9E3-4BCA-B9A5-DD563CD1E3EB}" srcOrd="1" destOrd="0" presId="urn:microsoft.com/office/officeart/2005/8/layout/orgChart1"/>
    <dgm:cxn modelId="{5633DAF2-3DBB-4826-BA01-8CE72464816C}" type="presParOf" srcId="{D7D065E4-E9E3-4BCA-B9A5-DD563CD1E3EB}" destId="{90290FAE-8D19-4A76-98F2-EAE77C2943DE}" srcOrd="0" destOrd="0" presId="urn:microsoft.com/office/officeart/2005/8/layout/orgChart1"/>
    <dgm:cxn modelId="{5C106917-4213-4979-B77C-AA2BB13C003A}" type="presParOf" srcId="{D7D065E4-E9E3-4BCA-B9A5-DD563CD1E3EB}" destId="{2A4C2781-022A-4ACA-BD1B-A4BEB787F66A}" srcOrd="1" destOrd="0" presId="urn:microsoft.com/office/officeart/2005/8/layout/orgChart1"/>
    <dgm:cxn modelId="{5E03612C-A9A7-44D0-B551-3B62735BCD95}" type="presParOf" srcId="{2A4C2781-022A-4ACA-BD1B-A4BEB787F66A}" destId="{10A60AC0-97FD-48F2-A86C-03E5D1BBF480}" srcOrd="0" destOrd="0" presId="urn:microsoft.com/office/officeart/2005/8/layout/orgChart1"/>
    <dgm:cxn modelId="{7492B01B-E726-4AEF-AD2F-78440D4BA036}" type="presParOf" srcId="{10A60AC0-97FD-48F2-A86C-03E5D1BBF480}" destId="{5F071408-5F03-4936-B5AA-ACB9BBD620E3}" srcOrd="0" destOrd="0" presId="urn:microsoft.com/office/officeart/2005/8/layout/orgChart1"/>
    <dgm:cxn modelId="{65A4AB16-C7B5-4109-BB32-573FFA89E6E3}" type="presParOf" srcId="{10A60AC0-97FD-48F2-A86C-03E5D1BBF480}" destId="{0E160478-12C9-4E53-A542-70239C293756}" srcOrd="1" destOrd="0" presId="urn:microsoft.com/office/officeart/2005/8/layout/orgChart1"/>
    <dgm:cxn modelId="{5E68D0FF-A594-4318-A84F-8FCC3637DAA3}" type="presParOf" srcId="{2A4C2781-022A-4ACA-BD1B-A4BEB787F66A}" destId="{A96DA7FA-C662-4783-8ED6-4468BE32BD35}" srcOrd="1" destOrd="0" presId="urn:microsoft.com/office/officeart/2005/8/layout/orgChart1"/>
    <dgm:cxn modelId="{5533CA7C-9E80-41F6-8056-0826336D5B4A}" type="presParOf" srcId="{A96DA7FA-C662-4783-8ED6-4468BE32BD35}" destId="{AAD5319C-0603-4D3E-8E5A-BB854D9855F4}" srcOrd="0" destOrd="0" presId="urn:microsoft.com/office/officeart/2005/8/layout/orgChart1"/>
    <dgm:cxn modelId="{41F17F72-E8A5-4A84-814D-0531AF492919}" type="presParOf" srcId="{A96DA7FA-C662-4783-8ED6-4468BE32BD35}" destId="{3729B728-4DAF-4841-BCE9-EA1A5102D456}" srcOrd="1" destOrd="0" presId="urn:microsoft.com/office/officeart/2005/8/layout/orgChart1"/>
    <dgm:cxn modelId="{A10D84D2-44F1-4673-9B5B-1EF49BD699A2}" type="presParOf" srcId="{3729B728-4DAF-4841-BCE9-EA1A5102D456}" destId="{4A8B1518-C0C7-4B0F-BBF4-4186762B23C3}" srcOrd="0" destOrd="0" presId="urn:microsoft.com/office/officeart/2005/8/layout/orgChart1"/>
    <dgm:cxn modelId="{B0C219E3-70A5-4BE9-A56C-1CD198215255}" type="presParOf" srcId="{4A8B1518-C0C7-4B0F-BBF4-4186762B23C3}" destId="{5DD10AF8-A28A-448A-A0AF-5E1E3ADC3EB6}" srcOrd="0" destOrd="0" presId="urn:microsoft.com/office/officeart/2005/8/layout/orgChart1"/>
    <dgm:cxn modelId="{623319DE-EBBC-459B-AF69-BD7D069F92F3}" type="presParOf" srcId="{4A8B1518-C0C7-4B0F-BBF4-4186762B23C3}" destId="{482B10DE-2934-4101-9EA7-66CD442AC5B6}" srcOrd="1" destOrd="0" presId="urn:microsoft.com/office/officeart/2005/8/layout/orgChart1"/>
    <dgm:cxn modelId="{9228398C-6693-499E-AFB3-9150A97BC2F6}" type="presParOf" srcId="{3729B728-4DAF-4841-BCE9-EA1A5102D456}" destId="{43A50727-9E3E-4494-BC8A-E7562BB18370}" srcOrd="1" destOrd="0" presId="urn:microsoft.com/office/officeart/2005/8/layout/orgChart1"/>
    <dgm:cxn modelId="{8EC5E63A-9C16-4167-8E10-256757FB082C}" type="presParOf" srcId="{43A50727-9E3E-4494-BC8A-E7562BB18370}" destId="{8DBF8B77-3D94-437C-B5A0-E150BE18FCD6}" srcOrd="0" destOrd="0" presId="urn:microsoft.com/office/officeart/2005/8/layout/orgChart1"/>
    <dgm:cxn modelId="{E4049EC6-5E5F-41B3-B5E4-F21814EC3F87}" type="presParOf" srcId="{43A50727-9E3E-4494-BC8A-E7562BB18370}" destId="{E62589EB-CFE4-4904-BC3B-4DEF396F99C7}" srcOrd="1" destOrd="0" presId="urn:microsoft.com/office/officeart/2005/8/layout/orgChart1"/>
    <dgm:cxn modelId="{6988E659-37DD-49BF-9204-0308802BFFB0}" type="presParOf" srcId="{E62589EB-CFE4-4904-BC3B-4DEF396F99C7}" destId="{87A4964E-520E-45BD-9D0E-6FA1BA899075}" srcOrd="0" destOrd="0" presId="urn:microsoft.com/office/officeart/2005/8/layout/orgChart1"/>
    <dgm:cxn modelId="{ABF047A1-41B0-4DB5-9BB3-63C7D201AFEE}" type="presParOf" srcId="{87A4964E-520E-45BD-9D0E-6FA1BA899075}" destId="{66BF2940-1956-4E1C-B0C2-5B83666B9D9B}" srcOrd="0" destOrd="0" presId="urn:microsoft.com/office/officeart/2005/8/layout/orgChart1"/>
    <dgm:cxn modelId="{F8C6B03C-8CA7-4B1E-89CE-186406A0261D}" type="presParOf" srcId="{87A4964E-520E-45BD-9D0E-6FA1BA899075}" destId="{BD29A583-0EEE-4756-A917-21D82FDB4759}" srcOrd="1" destOrd="0" presId="urn:microsoft.com/office/officeart/2005/8/layout/orgChart1"/>
    <dgm:cxn modelId="{37591BA0-3566-41F8-980F-CB4123A632A0}" type="presParOf" srcId="{E62589EB-CFE4-4904-BC3B-4DEF396F99C7}" destId="{C6AADC9E-BC34-4C09-AB66-2AB72068011B}" srcOrd="1" destOrd="0" presId="urn:microsoft.com/office/officeart/2005/8/layout/orgChart1"/>
    <dgm:cxn modelId="{5965A46F-34BF-474C-90DF-F6DB01426ABC}" type="presParOf" srcId="{E62589EB-CFE4-4904-BC3B-4DEF396F99C7}" destId="{09541BC5-5831-4EA7-9D77-C357FBF58533}" srcOrd="2" destOrd="0" presId="urn:microsoft.com/office/officeart/2005/8/layout/orgChart1"/>
    <dgm:cxn modelId="{DAABBF9D-D330-43F8-B7D3-40BEE8E5E181}" type="presParOf" srcId="{43A50727-9E3E-4494-BC8A-E7562BB18370}" destId="{10BAEFF9-D5CA-4668-BA3B-C903463333F0}" srcOrd="2" destOrd="0" presId="urn:microsoft.com/office/officeart/2005/8/layout/orgChart1"/>
    <dgm:cxn modelId="{C5115EA8-714C-4228-8383-081DF264C848}" type="presParOf" srcId="{43A50727-9E3E-4494-BC8A-E7562BB18370}" destId="{4D1FD516-C6B2-491B-B592-9024AF25ACFD}" srcOrd="3" destOrd="0" presId="urn:microsoft.com/office/officeart/2005/8/layout/orgChart1"/>
    <dgm:cxn modelId="{CB6B3ACC-78F3-4D0A-A5E3-40EE101B1B2D}" type="presParOf" srcId="{4D1FD516-C6B2-491B-B592-9024AF25ACFD}" destId="{E30EF99D-A684-4CBC-AE22-128D21FB36ED}" srcOrd="0" destOrd="0" presId="urn:microsoft.com/office/officeart/2005/8/layout/orgChart1"/>
    <dgm:cxn modelId="{DF3006DF-6F54-482F-BCC6-8A8E05101935}" type="presParOf" srcId="{E30EF99D-A684-4CBC-AE22-128D21FB36ED}" destId="{6C2F40B0-B211-45A5-A261-0B585C0BF041}" srcOrd="0" destOrd="0" presId="urn:microsoft.com/office/officeart/2005/8/layout/orgChart1"/>
    <dgm:cxn modelId="{77E011B4-0062-4108-B81F-5F8473A59527}" type="presParOf" srcId="{E30EF99D-A684-4CBC-AE22-128D21FB36ED}" destId="{671C3AA6-760A-4C81-BDE5-CF506EE0DAE9}" srcOrd="1" destOrd="0" presId="urn:microsoft.com/office/officeart/2005/8/layout/orgChart1"/>
    <dgm:cxn modelId="{024C53CC-9487-4E56-86A8-CA01E658F89A}" type="presParOf" srcId="{4D1FD516-C6B2-491B-B592-9024AF25ACFD}" destId="{7BFAAB0B-3630-47F3-8C73-BB850E83040E}" srcOrd="1" destOrd="0" presId="urn:microsoft.com/office/officeart/2005/8/layout/orgChart1"/>
    <dgm:cxn modelId="{D40CDFD2-4891-469A-A82C-9CD2FF0C8A2D}" type="presParOf" srcId="{7BFAAB0B-3630-47F3-8C73-BB850E83040E}" destId="{A0DA7F45-1D05-4CCA-9134-E9F9BC520F29}" srcOrd="0" destOrd="0" presId="urn:microsoft.com/office/officeart/2005/8/layout/orgChart1"/>
    <dgm:cxn modelId="{3EDF6D8D-7C7D-404C-B391-47736E92D77F}" type="presParOf" srcId="{7BFAAB0B-3630-47F3-8C73-BB850E83040E}" destId="{645CD016-4F99-48E4-A13D-64056B161C08}" srcOrd="1" destOrd="0" presId="urn:microsoft.com/office/officeart/2005/8/layout/orgChart1"/>
    <dgm:cxn modelId="{8B6A8E85-1CD2-49F0-8472-AE91541EB3C1}" type="presParOf" srcId="{645CD016-4F99-48E4-A13D-64056B161C08}" destId="{3DAD35B7-3DC7-4C5D-B3C9-C56A175FED9D}" srcOrd="0" destOrd="0" presId="urn:microsoft.com/office/officeart/2005/8/layout/orgChart1"/>
    <dgm:cxn modelId="{FA54D6B8-AE3D-4E1F-AA3D-0FABE377C98D}" type="presParOf" srcId="{3DAD35B7-3DC7-4C5D-B3C9-C56A175FED9D}" destId="{7A4AD723-6281-45AB-92B1-63D7B001B94C}" srcOrd="0" destOrd="0" presId="urn:microsoft.com/office/officeart/2005/8/layout/orgChart1"/>
    <dgm:cxn modelId="{9CCE56D8-38FB-45AA-AAB7-6C8A29191A57}" type="presParOf" srcId="{3DAD35B7-3DC7-4C5D-B3C9-C56A175FED9D}" destId="{C5620E2C-8BE2-4395-B696-89C3FE3D776A}" srcOrd="1" destOrd="0" presId="urn:microsoft.com/office/officeart/2005/8/layout/orgChart1"/>
    <dgm:cxn modelId="{78730DD1-86D7-44EF-9252-5DA9CFD0D23A}" type="presParOf" srcId="{645CD016-4F99-48E4-A13D-64056B161C08}" destId="{FC61587F-F93C-49A5-B7D8-628532B5C7B2}" srcOrd="1" destOrd="0" presId="urn:microsoft.com/office/officeart/2005/8/layout/orgChart1"/>
    <dgm:cxn modelId="{88133405-8473-4441-B1F8-5399C24417D7}" type="presParOf" srcId="{645CD016-4F99-48E4-A13D-64056B161C08}" destId="{EAE4F263-C15D-45E3-98ED-E3261CCC0F35}" srcOrd="2" destOrd="0" presId="urn:microsoft.com/office/officeart/2005/8/layout/orgChart1"/>
    <dgm:cxn modelId="{F6E9EAC7-7449-44D3-B548-703BA98296AF}" type="presParOf" srcId="{7BFAAB0B-3630-47F3-8C73-BB850E83040E}" destId="{B7DDAAF9-F38E-4622-9606-45A6DA497089}" srcOrd="2" destOrd="0" presId="urn:microsoft.com/office/officeart/2005/8/layout/orgChart1"/>
    <dgm:cxn modelId="{B4BD828B-5F3B-4F53-8A0B-56A58BD3F142}" type="presParOf" srcId="{7BFAAB0B-3630-47F3-8C73-BB850E83040E}" destId="{7ACF8AF7-B3D2-44B2-89DC-77AF27B34541}" srcOrd="3" destOrd="0" presId="urn:microsoft.com/office/officeart/2005/8/layout/orgChart1"/>
    <dgm:cxn modelId="{7C729306-E66E-4250-98A2-BD1413E7B2D6}" type="presParOf" srcId="{7ACF8AF7-B3D2-44B2-89DC-77AF27B34541}" destId="{DE99A869-ED80-4278-B2F4-17D466D8FF83}" srcOrd="0" destOrd="0" presId="urn:microsoft.com/office/officeart/2005/8/layout/orgChart1"/>
    <dgm:cxn modelId="{B4B9674E-DFC2-45D9-BC3C-917EB401B28E}" type="presParOf" srcId="{DE99A869-ED80-4278-B2F4-17D466D8FF83}" destId="{6BE2FC30-CB49-41A6-88DD-0310F565A47C}" srcOrd="0" destOrd="0" presId="urn:microsoft.com/office/officeart/2005/8/layout/orgChart1"/>
    <dgm:cxn modelId="{014A98C1-D37B-4381-9AE1-BF7744ACECF0}" type="presParOf" srcId="{DE99A869-ED80-4278-B2F4-17D466D8FF83}" destId="{F3FA8EF2-294A-4F15-ADC0-3417ED7F2905}" srcOrd="1" destOrd="0" presId="urn:microsoft.com/office/officeart/2005/8/layout/orgChart1"/>
    <dgm:cxn modelId="{4B5762C1-9D5D-46BE-B61D-CCFF1D6BD475}" type="presParOf" srcId="{7ACF8AF7-B3D2-44B2-89DC-77AF27B34541}" destId="{E8EF14A8-ED67-4DEA-8250-5D3E284E6041}" srcOrd="1" destOrd="0" presId="urn:microsoft.com/office/officeart/2005/8/layout/orgChart1"/>
    <dgm:cxn modelId="{8C3B9E06-31C4-4D16-88D4-985D7E2222AC}" type="presParOf" srcId="{7ACF8AF7-B3D2-44B2-89DC-77AF27B34541}" destId="{A9B36B91-13CD-4BD5-8AAE-68C3F6373263}" srcOrd="2" destOrd="0" presId="urn:microsoft.com/office/officeart/2005/8/layout/orgChart1"/>
    <dgm:cxn modelId="{5F8175AA-C958-4292-ADA7-DFDC6A8D3132}" type="presParOf" srcId="{7BFAAB0B-3630-47F3-8C73-BB850E83040E}" destId="{10A2D246-6278-476D-9391-E023FBF227BD}" srcOrd="4" destOrd="0" presId="urn:microsoft.com/office/officeart/2005/8/layout/orgChart1"/>
    <dgm:cxn modelId="{94A31580-D6ED-4F78-AC7E-5966AA363397}" type="presParOf" srcId="{7BFAAB0B-3630-47F3-8C73-BB850E83040E}" destId="{69559A44-0776-4B51-B479-7E7A3B1C559A}" srcOrd="5" destOrd="0" presId="urn:microsoft.com/office/officeart/2005/8/layout/orgChart1"/>
    <dgm:cxn modelId="{5730A646-89AD-4ED0-A33C-2405B609740B}" type="presParOf" srcId="{69559A44-0776-4B51-B479-7E7A3B1C559A}" destId="{952F2167-C55F-4C32-A31E-AD556D59D82B}" srcOrd="0" destOrd="0" presId="urn:microsoft.com/office/officeart/2005/8/layout/orgChart1"/>
    <dgm:cxn modelId="{7BE93972-5410-4254-9860-4AFBB50599B6}" type="presParOf" srcId="{952F2167-C55F-4C32-A31E-AD556D59D82B}" destId="{4BA51C7B-04D9-42EF-898B-40542B32D913}" srcOrd="0" destOrd="0" presId="urn:microsoft.com/office/officeart/2005/8/layout/orgChart1"/>
    <dgm:cxn modelId="{4CD31089-E1A9-4375-829B-DD7EC3DDB4D7}" type="presParOf" srcId="{952F2167-C55F-4C32-A31E-AD556D59D82B}" destId="{CAC0B501-94FF-4A90-95C1-D76F70ADF69A}" srcOrd="1" destOrd="0" presId="urn:microsoft.com/office/officeart/2005/8/layout/orgChart1"/>
    <dgm:cxn modelId="{C11B6766-89DB-401D-A331-9E88CC8429D9}" type="presParOf" srcId="{69559A44-0776-4B51-B479-7E7A3B1C559A}" destId="{CCE96C62-F2F7-49AB-B417-9B9CA635DF78}" srcOrd="1" destOrd="0" presId="urn:microsoft.com/office/officeart/2005/8/layout/orgChart1"/>
    <dgm:cxn modelId="{770D40EC-E2D7-4E64-A403-62635FEE6AFF}" type="presParOf" srcId="{69559A44-0776-4B51-B479-7E7A3B1C559A}" destId="{BB0F4C86-E774-43B7-A6BF-915B779DED67}" srcOrd="2" destOrd="0" presId="urn:microsoft.com/office/officeart/2005/8/layout/orgChart1"/>
    <dgm:cxn modelId="{0490C9C9-58DC-43EB-9246-6B7259A0BF77}" type="presParOf" srcId="{4D1FD516-C6B2-491B-B592-9024AF25ACFD}" destId="{DB0BDE95-346C-4A16-A388-DCC861F255B5}" srcOrd="2" destOrd="0" presId="urn:microsoft.com/office/officeart/2005/8/layout/orgChart1"/>
    <dgm:cxn modelId="{B49BDEF3-84BF-4C98-8A60-3F0745A49DC8}" type="presParOf" srcId="{3729B728-4DAF-4841-BCE9-EA1A5102D456}" destId="{7E7303A2-6BC8-4B60-931E-73F40505171F}" srcOrd="2" destOrd="0" presId="urn:microsoft.com/office/officeart/2005/8/layout/orgChart1"/>
    <dgm:cxn modelId="{E34273EE-1FEB-488D-92F2-32A3E04D3885}" type="presParOf" srcId="{A96DA7FA-C662-4783-8ED6-4468BE32BD35}" destId="{AFF2C951-638E-47B0-B3A0-E5FB92C6BFB2}" srcOrd="2" destOrd="0" presId="urn:microsoft.com/office/officeart/2005/8/layout/orgChart1"/>
    <dgm:cxn modelId="{F1B37F55-FB9B-47C4-905C-093AE6AAC5FB}" type="presParOf" srcId="{A96DA7FA-C662-4783-8ED6-4468BE32BD35}" destId="{93B620CC-7B67-4368-9192-3001109E2140}" srcOrd="3" destOrd="0" presId="urn:microsoft.com/office/officeart/2005/8/layout/orgChart1"/>
    <dgm:cxn modelId="{52A1D985-3A03-44EC-85D0-F77EE724A4BA}" type="presParOf" srcId="{93B620CC-7B67-4368-9192-3001109E2140}" destId="{52A4D78E-91F0-41EE-8BF4-7D81A80431FE}" srcOrd="0" destOrd="0" presId="urn:microsoft.com/office/officeart/2005/8/layout/orgChart1"/>
    <dgm:cxn modelId="{4E5A4F86-08CD-4AA0-9894-5012B746BAF4}" type="presParOf" srcId="{52A4D78E-91F0-41EE-8BF4-7D81A80431FE}" destId="{220242E5-3094-4D87-90DE-BF624B1E7FD4}" srcOrd="0" destOrd="0" presId="urn:microsoft.com/office/officeart/2005/8/layout/orgChart1"/>
    <dgm:cxn modelId="{D279367E-F8E6-4789-97F5-BCE6EC00048D}" type="presParOf" srcId="{52A4D78E-91F0-41EE-8BF4-7D81A80431FE}" destId="{897E23D4-3444-488E-8F2B-440F6484DC2F}" srcOrd="1" destOrd="0" presId="urn:microsoft.com/office/officeart/2005/8/layout/orgChart1"/>
    <dgm:cxn modelId="{977B04FF-4D1D-4209-AC39-5E90862CC4A9}" type="presParOf" srcId="{93B620CC-7B67-4368-9192-3001109E2140}" destId="{A968808F-C716-48A6-A7F2-3265C7BF3823}" srcOrd="1" destOrd="0" presId="urn:microsoft.com/office/officeart/2005/8/layout/orgChart1"/>
    <dgm:cxn modelId="{974DBB17-0246-48DE-AFA7-DD346BDE7564}" type="presParOf" srcId="{93B620CC-7B67-4368-9192-3001109E2140}" destId="{50D5F7E5-8239-41F5-86B1-391541B0D45F}" srcOrd="2" destOrd="0" presId="urn:microsoft.com/office/officeart/2005/8/layout/orgChart1"/>
    <dgm:cxn modelId="{329F4C31-507C-4D26-A538-071E895191AB}" type="presParOf" srcId="{A96DA7FA-C662-4783-8ED6-4468BE32BD35}" destId="{DAD151FA-ABDB-40DC-ACD4-94D856589554}" srcOrd="4" destOrd="0" presId="urn:microsoft.com/office/officeart/2005/8/layout/orgChart1"/>
    <dgm:cxn modelId="{95E499B0-DF4B-4965-8195-78D585873938}" type="presParOf" srcId="{A96DA7FA-C662-4783-8ED6-4468BE32BD35}" destId="{BC905B34-E7F7-4A9A-83D1-7049E8758314}" srcOrd="5" destOrd="0" presId="urn:microsoft.com/office/officeart/2005/8/layout/orgChart1"/>
    <dgm:cxn modelId="{A6468A10-438A-467D-9518-4CC04C8CE468}" type="presParOf" srcId="{BC905B34-E7F7-4A9A-83D1-7049E8758314}" destId="{979D8A37-E545-4440-946A-C059E837D21C}" srcOrd="0" destOrd="0" presId="urn:microsoft.com/office/officeart/2005/8/layout/orgChart1"/>
    <dgm:cxn modelId="{69ECE5D3-A016-418B-A034-52305DB628B5}" type="presParOf" srcId="{979D8A37-E545-4440-946A-C059E837D21C}" destId="{34546951-821E-456E-A123-9383E4DEAAA4}" srcOrd="0" destOrd="0" presId="urn:microsoft.com/office/officeart/2005/8/layout/orgChart1"/>
    <dgm:cxn modelId="{03762933-7FCF-4AAC-B0AA-CCE1C6BB9F3E}" type="presParOf" srcId="{979D8A37-E545-4440-946A-C059E837D21C}" destId="{0F0ABC3C-2684-4D07-BBF6-AFCA157E2A67}" srcOrd="1" destOrd="0" presId="urn:microsoft.com/office/officeart/2005/8/layout/orgChart1"/>
    <dgm:cxn modelId="{91C0163D-ADE7-4F79-8F7B-9368596A99B7}" type="presParOf" srcId="{BC905B34-E7F7-4A9A-83D1-7049E8758314}" destId="{FE55A833-858E-4A7A-9315-53C326B0E850}" srcOrd="1" destOrd="0" presId="urn:microsoft.com/office/officeart/2005/8/layout/orgChart1"/>
    <dgm:cxn modelId="{BF1D92D5-4119-491E-8A89-5F6616BE7BE6}" type="presParOf" srcId="{BC905B34-E7F7-4A9A-83D1-7049E8758314}" destId="{296A3FCF-4489-43DC-8B59-030E5E71BB75}" srcOrd="2" destOrd="0" presId="urn:microsoft.com/office/officeart/2005/8/layout/orgChart1"/>
    <dgm:cxn modelId="{786F2104-D86B-402A-9479-934BA920A99D}" type="presParOf" srcId="{A96DA7FA-C662-4783-8ED6-4468BE32BD35}" destId="{2450C15A-F93C-4448-9314-335824977770}" srcOrd="6" destOrd="0" presId="urn:microsoft.com/office/officeart/2005/8/layout/orgChart1"/>
    <dgm:cxn modelId="{3725DD6B-20ED-4907-8AB2-CC5F7F8D6DA6}" type="presParOf" srcId="{A96DA7FA-C662-4783-8ED6-4468BE32BD35}" destId="{224F722E-885F-46C6-A9B3-20C5570BEB20}" srcOrd="7" destOrd="0" presId="urn:microsoft.com/office/officeart/2005/8/layout/orgChart1"/>
    <dgm:cxn modelId="{9CA9373C-CC66-429B-AD58-FC222326C128}" type="presParOf" srcId="{224F722E-885F-46C6-A9B3-20C5570BEB20}" destId="{79B0B54E-8F51-4BF9-B63D-D0E8DE66F7AB}" srcOrd="0" destOrd="0" presId="urn:microsoft.com/office/officeart/2005/8/layout/orgChart1"/>
    <dgm:cxn modelId="{CC46D66C-2C4F-4CB6-8D79-3AEC74097132}" type="presParOf" srcId="{79B0B54E-8F51-4BF9-B63D-D0E8DE66F7AB}" destId="{6F292D08-3164-4FD8-B5CA-29863719EF1D}" srcOrd="0" destOrd="0" presId="urn:microsoft.com/office/officeart/2005/8/layout/orgChart1"/>
    <dgm:cxn modelId="{D651766D-FFA7-4C8B-B95B-AC39A3BD644F}" type="presParOf" srcId="{79B0B54E-8F51-4BF9-B63D-D0E8DE66F7AB}" destId="{C1CDD7EB-E912-41BF-BF72-3C7C698D261E}" srcOrd="1" destOrd="0" presId="urn:microsoft.com/office/officeart/2005/8/layout/orgChart1"/>
    <dgm:cxn modelId="{2DC99C5D-EB04-4CF6-81E9-35C9A33A800A}" type="presParOf" srcId="{224F722E-885F-46C6-A9B3-20C5570BEB20}" destId="{825751BF-2093-445E-8DE1-6AB93B51251C}" srcOrd="1" destOrd="0" presId="urn:microsoft.com/office/officeart/2005/8/layout/orgChart1"/>
    <dgm:cxn modelId="{00F3EBBF-1EBB-4C58-A38E-9F3B1EFFFB88}" type="presParOf" srcId="{825751BF-2093-445E-8DE1-6AB93B51251C}" destId="{A1876E3D-7A30-48F6-BBFD-104A95964FEE}" srcOrd="0" destOrd="0" presId="urn:microsoft.com/office/officeart/2005/8/layout/orgChart1"/>
    <dgm:cxn modelId="{ACCE897C-AD34-42C0-9A55-990328317C96}" type="presParOf" srcId="{825751BF-2093-445E-8DE1-6AB93B51251C}" destId="{A2C9F915-D28D-4A74-80FB-704C26CBC53A}" srcOrd="1" destOrd="0" presId="urn:microsoft.com/office/officeart/2005/8/layout/orgChart1"/>
    <dgm:cxn modelId="{25B99EF2-F167-46E7-AE9C-C4701FBBFFE9}" type="presParOf" srcId="{A2C9F915-D28D-4A74-80FB-704C26CBC53A}" destId="{4BA9B5B6-D0D3-424C-AD57-B64C7718242D}" srcOrd="0" destOrd="0" presId="urn:microsoft.com/office/officeart/2005/8/layout/orgChart1"/>
    <dgm:cxn modelId="{21141693-B22E-434E-8F46-BEA38BD7C5A3}" type="presParOf" srcId="{4BA9B5B6-D0D3-424C-AD57-B64C7718242D}" destId="{A43B3A3E-5A7A-47DD-A562-936AB45A6A53}" srcOrd="0" destOrd="0" presId="urn:microsoft.com/office/officeart/2005/8/layout/orgChart1"/>
    <dgm:cxn modelId="{499138C6-2183-4606-AEF9-1A5CAEF7623F}" type="presParOf" srcId="{4BA9B5B6-D0D3-424C-AD57-B64C7718242D}" destId="{9427B4B9-788E-4460-BB24-D7D24198B2D5}" srcOrd="1" destOrd="0" presId="urn:microsoft.com/office/officeart/2005/8/layout/orgChart1"/>
    <dgm:cxn modelId="{2FB4CCA5-F29D-44FB-BF24-4CA84BDCB76E}" type="presParOf" srcId="{A2C9F915-D28D-4A74-80FB-704C26CBC53A}" destId="{6F4B8005-7281-438C-9DAE-8058A9C4E529}" srcOrd="1" destOrd="0" presId="urn:microsoft.com/office/officeart/2005/8/layout/orgChart1"/>
    <dgm:cxn modelId="{92A48337-E77D-4075-9697-77FF02A20962}" type="presParOf" srcId="{A2C9F915-D28D-4A74-80FB-704C26CBC53A}" destId="{7DE28350-4E53-4112-B8DC-C9ACFA23FE8F}" srcOrd="2" destOrd="0" presId="urn:microsoft.com/office/officeart/2005/8/layout/orgChart1"/>
    <dgm:cxn modelId="{8531C0F0-943F-49C8-A3BB-DEB39614BF66}" type="presParOf" srcId="{825751BF-2093-445E-8DE1-6AB93B51251C}" destId="{6C434D21-A5B1-4FC1-9BCF-F7E4FE52C9BD}" srcOrd="2" destOrd="0" presId="urn:microsoft.com/office/officeart/2005/8/layout/orgChart1"/>
    <dgm:cxn modelId="{0F843F8A-24B5-4E7F-8D56-905F20681CC8}" type="presParOf" srcId="{825751BF-2093-445E-8DE1-6AB93B51251C}" destId="{CE8872C2-736D-4162-B1D6-D7621AF3D3F1}" srcOrd="3" destOrd="0" presId="urn:microsoft.com/office/officeart/2005/8/layout/orgChart1"/>
    <dgm:cxn modelId="{AAA0ADCB-DBA3-4DF5-BEF5-43F954FE189F}" type="presParOf" srcId="{CE8872C2-736D-4162-B1D6-D7621AF3D3F1}" destId="{F44D9A83-6AA8-4A5C-94B1-DB76413A66B4}" srcOrd="0" destOrd="0" presId="urn:microsoft.com/office/officeart/2005/8/layout/orgChart1"/>
    <dgm:cxn modelId="{DE6CAC05-4E9B-4EFC-99B9-4D041CD78F56}" type="presParOf" srcId="{F44D9A83-6AA8-4A5C-94B1-DB76413A66B4}" destId="{EC5F54EC-DDB8-46B5-BC8F-44F949D35D26}" srcOrd="0" destOrd="0" presId="urn:microsoft.com/office/officeart/2005/8/layout/orgChart1"/>
    <dgm:cxn modelId="{1A01E113-7262-41D4-B491-30E716E5B585}" type="presParOf" srcId="{F44D9A83-6AA8-4A5C-94B1-DB76413A66B4}" destId="{C46729B0-BE9E-40F8-8680-7B31A15B1CF3}" srcOrd="1" destOrd="0" presId="urn:microsoft.com/office/officeart/2005/8/layout/orgChart1"/>
    <dgm:cxn modelId="{52592ABB-7BFD-4489-9657-AD310DDE2AB8}" type="presParOf" srcId="{CE8872C2-736D-4162-B1D6-D7621AF3D3F1}" destId="{9E8908FD-DFB7-4F44-9748-D85F19836305}" srcOrd="1" destOrd="0" presId="urn:microsoft.com/office/officeart/2005/8/layout/orgChart1"/>
    <dgm:cxn modelId="{EB502733-4CF9-4CF1-B351-9FAC36F1A4B7}" type="presParOf" srcId="{CE8872C2-736D-4162-B1D6-D7621AF3D3F1}" destId="{2C2DB12D-12A5-42D7-95E4-4BEF1E8B08EF}" srcOrd="2" destOrd="0" presId="urn:microsoft.com/office/officeart/2005/8/layout/orgChart1"/>
    <dgm:cxn modelId="{48265F4D-8D5C-4EDC-8186-70EE6C38E5F6}" type="presParOf" srcId="{224F722E-885F-46C6-A9B3-20C5570BEB20}" destId="{A1BC8F6E-9164-4800-8176-5F2DFC7B3FA2}" srcOrd="2" destOrd="0" presId="urn:microsoft.com/office/officeart/2005/8/layout/orgChart1"/>
    <dgm:cxn modelId="{5AFD376E-8990-4873-980B-5C82FE402D3A}" type="presParOf" srcId="{2A4C2781-022A-4ACA-BD1B-A4BEB787F66A}" destId="{3D4889DD-CC07-4C2B-BAC8-D4A3561BF1DF}" srcOrd="2" destOrd="0" presId="urn:microsoft.com/office/officeart/2005/8/layout/orgChart1"/>
    <dgm:cxn modelId="{E3DDFB3D-79D2-461A-A982-521F22B6A27A}" type="presParOf" srcId="{D7D065E4-E9E3-4BCA-B9A5-DD563CD1E3EB}" destId="{094A71B8-D947-4CB6-A4B2-0B63E8021F78}" srcOrd="2" destOrd="0" presId="urn:microsoft.com/office/officeart/2005/8/layout/orgChart1"/>
    <dgm:cxn modelId="{5F9065F8-2C2D-4F2D-9F0D-FDF0E9770EE7}" type="presParOf" srcId="{D7D065E4-E9E3-4BCA-B9A5-DD563CD1E3EB}" destId="{42422C37-F52B-4554-9923-4D569148E1F4}" srcOrd="3" destOrd="0" presId="urn:microsoft.com/office/officeart/2005/8/layout/orgChart1"/>
    <dgm:cxn modelId="{417A3242-3621-4E5C-B61A-5C12E84CB27D}" type="presParOf" srcId="{42422C37-F52B-4554-9923-4D569148E1F4}" destId="{315217E6-CF6C-46CD-9AAA-06B76FF54411}" srcOrd="0" destOrd="0" presId="urn:microsoft.com/office/officeart/2005/8/layout/orgChart1"/>
    <dgm:cxn modelId="{7CBA227D-38C3-45C2-835D-B977A518B02E}" type="presParOf" srcId="{315217E6-CF6C-46CD-9AAA-06B76FF54411}" destId="{74DE75A9-0B63-41B8-AA2F-3614F6E3B880}" srcOrd="0" destOrd="0" presId="urn:microsoft.com/office/officeart/2005/8/layout/orgChart1"/>
    <dgm:cxn modelId="{028BD541-5862-4ADC-84D2-93E4F30EB95B}" type="presParOf" srcId="{315217E6-CF6C-46CD-9AAA-06B76FF54411}" destId="{D20A2FED-6C21-4EBF-8F87-EE529589F6A3}" srcOrd="1" destOrd="0" presId="urn:microsoft.com/office/officeart/2005/8/layout/orgChart1"/>
    <dgm:cxn modelId="{59C1CD2D-DE27-4C76-B70D-5EA1D8CCDADF}" type="presParOf" srcId="{42422C37-F52B-4554-9923-4D569148E1F4}" destId="{39BD27CE-9CF4-4203-8243-537B1D45B498}" srcOrd="1" destOrd="0" presId="urn:microsoft.com/office/officeart/2005/8/layout/orgChart1"/>
    <dgm:cxn modelId="{A6AA42E0-9561-4537-83C6-EA03547A53A4}" type="presParOf" srcId="{42422C37-F52B-4554-9923-4D569148E1F4}" destId="{A2363D81-8CA8-43DF-AD13-7BBC87B30D79}" srcOrd="2" destOrd="0" presId="urn:microsoft.com/office/officeart/2005/8/layout/orgChart1"/>
    <dgm:cxn modelId="{0B4E7031-988A-4B08-9BD6-D0AEF7130BF4}" type="presParOf" srcId="{D7D065E4-E9E3-4BCA-B9A5-DD563CD1E3EB}" destId="{4E15A6F1-DCA6-4AE3-9A94-6D8887F8ACBD}" srcOrd="4" destOrd="0" presId="urn:microsoft.com/office/officeart/2005/8/layout/orgChart1"/>
    <dgm:cxn modelId="{AFCB4F6A-CE0E-4248-8F00-1777A869A91D}" type="presParOf" srcId="{D7D065E4-E9E3-4BCA-B9A5-DD563CD1E3EB}" destId="{A3AE017E-3676-4DF7-92DB-45F86C26B0E7}" srcOrd="5" destOrd="0" presId="urn:microsoft.com/office/officeart/2005/8/layout/orgChart1"/>
    <dgm:cxn modelId="{96093F33-D475-4A24-9E86-ECF77E17B71D}" type="presParOf" srcId="{A3AE017E-3676-4DF7-92DB-45F86C26B0E7}" destId="{F091CB32-B840-4535-9CB7-855CC895865A}" srcOrd="0" destOrd="0" presId="urn:microsoft.com/office/officeart/2005/8/layout/orgChart1"/>
    <dgm:cxn modelId="{917C449D-B6D6-4F0B-B637-EBD3CFE1944C}" type="presParOf" srcId="{F091CB32-B840-4535-9CB7-855CC895865A}" destId="{205963E9-9698-483C-BA13-C4D62C5C4CA5}" srcOrd="0" destOrd="0" presId="urn:microsoft.com/office/officeart/2005/8/layout/orgChart1"/>
    <dgm:cxn modelId="{0649AA76-FD1D-466D-A6CA-8B4C2F679563}" type="presParOf" srcId="{F091CB32-B840-4535-9CB7-855CC895865A}" destId="{0EB53A3E-B938-4704-AC99-C0FFC01698DC}" srcOrd="1" destOrd="0" presId="urn:microsoft.com/office/officeart/2005/8/layout/orgChart1"/>
    <dgm:cxn modelId="{572112A6-BB01-4183-B7D7-32C95DEA2CC4}" type="presParOf" srcId="{A3AE017E-3676-4DF7-92DB-45F86C26B0E7}" destId="{D2B93086-E876-453B-A315-DB8F91592842}" srcOrd="1" destOrd="0" presId="urn:microsoft.com/office/officeart/2005/8/layout/orgChart1"/>
    <dgm:cxn modelId="{2E56FA9F-B79E-4671-B971-306A016F95F7}" type="presParOf" srcId="{D2B93086-E876-453B-A315-DB8F91592842}" destId="{3858FF8A-F757-4203-8D81-CA62D534010C}" srcOrd="0" destOrd="0" presId="urn:microsoft.com/office/officeart/2005/8/layout/orgChart1"/>
    <dgm:cxn modelId="{9C1326FF-6F66-441E-AC19-16D3410786DC}" type="presParOf" srcId="{D2B93086-E876-453B-A315-DB8F91592842}" destId="{0C4970D3-65EE-47C3-92FC-29C0ACD20356}" srcOrd="1" destOrd="0" presId="urn:microsoft.com/office/officeart/2005/8/layout/orgChart1"/>
    <dgm:cxn modelId="{666CF1F6-60B5-4044-A9D0-61EF8EF2D569}" type="presParOf" srcId="{0C4970D3-65EE-47C3-92FC-29C0ACD20356}" destId="{52AAB6A8-F9ED-4164-8A27-E38766C27716}" srcOrd="0" destOrd="0" presId="urn:microsoft.com/office/officeart/2005/8/layout/orgChart1"/>
    <dgm:cxn modelId="{6116DB1D-08D9-4AB3-A731-0CC0B057840F}" type="presParOf" srcId="{52AAB6A8-F9ED-4164-8A27-E38766C27716}" destId="{ECB254D1-0B5C-4AC5-9ACA-F8637435961B}" srcOrd="0" destOrd="0" presId="urn:microsoft.com/office/officeart/2005/8/layout/orgChart1"/>
    <dgm:cxn modelId="{3CF3DA06-93B7-4FFA-9FC1-54173F546F5D}" type="presParOf" srcId="{52AAB6A8-F9ED-4164-8A27-E38766C27716}" destId="{384B589C-4511-4901-8C39-DBF3ADB2DEAA}" srcOrd="1" destOrd="0" presId="urn:microsoft.com/office/officeart/2005/8/layout/orgChart1"/>
    <dgm:cxn modelId="{988E9C45-4FAE-4511-BC5D-FF7673C7C7B4}" type="presParOf" srcId="{0C4970D3-65EE-47C3-92FC-29C0ACD20356}" destId="{66EA343D-D106-438C-951D-539BE5C9B5D4}" srcOrd="1" destOrd="0" presId="urn:microsoft.com/office/officeart/2005/8/layout/orgChart1"/>
    <dgm:cxn modelId="{74149A06-439C-4F25-BBB7-870888E14901}" type="presParOf" srcId="{0C4970D3-65EE-47C3-92FC-29C0ACD20356}" destId="{FE3681FE-23E0-4293-BCA0-DFA036A0D42C}" srcOrd="2" destOrd="0" presId="urn:microsoft.com/office/officeart/2005/8/layout/orgChart1"/>
    <dgm:cxn modelId="{11223429-F7B8-44E2-94B7-0FC76664AAA9}" type="presParOf" srcId="{D2B93086-E876-453B-A315-DB8F91592842}" destId="{4B0368E4-A90F-415B-B11D-A1785131A222}" srcOrd="2" destOrd="0" presId="urn:microsoft.com/office/officeart/2005/8/layout/orgChart1"/>
    <dgm:cxn modelId="{A8804105-0981-4040-A736-645FE7A09C72}" type="presParOf" srcId="{D2B93086-E876-453B-A315-DB8F91592842}" destId="{E283192F-DCC4-4B1F-84C3-69E9A3772AF9}" srcOrd="3" destOrd="0" presId="urn:microsoft.com/office/officeart/2005/8/layout/orgChart1"/>
    <dgm:cxn modelId="{2715D8DB-758E-40D2-B335-922211374A12}" type="presParOf" srcId="{E283192F-DCC4-4B1F-84C3-69E9A3772AF9}" destId="{9F49258C-EDA7-48A1-A0D1-DA73F29BAA96}" srcOrd="0" destOrd="0" presId="urn:microsoft.com/office/officeart/2005/8/layout/orgChart1"/>
    <dgm:cxn modelId="{A00E9CB6-3C44-474F-A7E2-541B6B8F98EF}" type="presParOf" srcId="{9F49258C-EDA7-48A1-A0D1-DA73F29BAA96}" destId="{64D8EF4E-4761-4E70-804D-79FF7C71A12A}" srcOrd="0" destOrd="0" presId="urn:microsoft.com/office/officeart/2005/8/layout/orgChart1"/>
    <dgm:cxn modelId="{8E24C243-F3DD-4862-83F4-54AFAD203869}" type="presParOf" srcId="{9F49258C-EDA7-48A1-A0D1-DA73F29BAA96}" destId="{C6386F93-56A4-4AD5-B90D-21E01B9F1693}" srcOrd="1" destOrd="0" presId="urn:microsoft.com/office/officeart/2005/8/layout/orgChart1"/>
    <dgm:cxn modelId="{C304C245-1198-49D1-86F3-511DCE227CDB}" type="presParOf" srcId="{E283192F-DCC4-4B1F-84C3-69E9A3772AF9}" destId="{CF7CF5BB-C113-4F1D-9B74-F29F90F68AF8}" srcOrd="1" destOrd="0" presId="urn:microsoft.com/office/officeart/2005/8/layout/orgChart1"/>
    <dgm:cxn modelId="{C6C04487-CE27-4F2E-A30B-8BB5F4748792}" type="presParOf" srcId="{E283192F-DCC4-4B1F-84C3-69E9A3772AF9}" destId="{503F0D18-FC8E-4546-9166-9A55DF4F2610}" srcOrd="2" destOrd="0" presId="urn:microsoft.com/office/officeart/2005/8/layout/orgChart1"/>
    <dgm:cxn modelId="{D210E8B1-5139-4570-94EF-C0E52F7A2092}" type="presParOf" srcId="{D2B93086-E876-453B-A315-DB8F91592842}" destId="{412B2548-B3EE-40F8-8BC3-2BA344D24E2D}" srcOrd="4" destOrd="0" presId="urn:microsoft.com/office/officeart/2005/8/layout/orgChart1"/>
    <dgm:cxn modelId="{6B0EEFDE-D69A-4821-B43E-6150138A27D3}" type="presParOf" srcId="{D2B93086-E876-453B-A315-DB8F91592842}" destId="{ACF60BC5-2B80-4E44-B5C1-2B600FB0FFCE}" srcOrd="5" destOrd="0" presId="urn:microsoft.com/office/officeart/2005/8/layout/orgChart1"/>
    <dgm:cxn modelId="{EC84EA33-9F23-448F-A3F9-29F44181CE18}" type="presParOf" srcId="{ACF60BC5-2B80-4E44-B5C1-2B600FB0FFCE}" destId="{FB1A009F-268E-4BA0-868F-CE7BF0831456}" srcOrd="0" destOrd="0" presId="urn:microsoft.com/office/officeart/2005/8/layout/orgChart1"/>
    <dgm:cxn modelId="{177C68CF-8ABD-49A9-9132-B38AFB8319D6}" type="presParOf" srcId="{FB1A009F-268E-4BA0-868F-CE7BF0831456}" destId="{DD0F853E-2325-4E7A-9EDF-9031D6D512B3}" srcOrd="0" destOrd="0" presId="urn:microsoft.com/office/officeart/2005/8/layout/orgChart1"/>
    <dgm:cxn modelId="{23F24E5A-E4F0-4048-BD60-BDE90024EC65}" type="presParOf" srcId="{FB1A009F-268E-4BA0-868F-CE7BF0831456}" destId="{FBFC1282-9062-40C0-8A6A-0999F1C8D96F}" srcOrd="1" destOrd="0" presId="urn:microsoft.com/office/officeart/2005/8/layout/orgChart1"/>
    <dgm:cxn modelId="{5455830A-342E-4B78-822B-9DA7DB2DE542}" type="presParOf" srcId="{ACF60BC5-2B80-4E44-B5C1-2B600FB0FFCE}" destId="{C161E69E-915F-428A-B009-9942B6C295AE}" srcOrd="1" destOrd="0" presId="urn:microsoft.com/office/officeart/2005/8/layout/orgChart1"/>
    <dgm:cxn modelId="{B7EE0079-C0AD-43E9-820C-F8B60EE18029}" type="presParOf" srcId="{ACF60BC5-2B80-4E44-B5C1-2B600FB0FFCE}" destId="{3A13F981-A821-46E4-AE57-3856113B4BC1}" srcOrd="2" destOrd="0" presId="urn:microsoft.com/office/officeart/2005/8/layout/orgChart1"/>
    <dgm:cxn modelId="{44923F98-A069-4A06-AA78-5CE6321E5C77}" type="presParOf" srcId="{A3AE017E-3676-4DF7-92DB-45F86C26B0E7}" destId="{D016685E-3416-466B-9E98-02EFF2D7FED1}" srcOrd="2" destOrd="0" presId="urn:microsoft.com/office/officeart/2005/8/layout/orgChart1"/>
    <dgm:cxn modelId="{871198E1-D570-4A20-AFBB-825A385DFB0F}" type="presParOf" srcId="{D3E251BF-143E-46FB-B7AD-04D0142EB938}" destId="{DE15A588-67B2-49AC-BA06-1C29A5997B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EEBAD-54ED-407D-BBA5-DF4A9E3B2078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50A18C-A1F5-4DE9-81F1-DADFF99036C5}">
      <dgm:prSet phldrT="[Text]" custT="1"/>
      <dgm:spPr/>
      <dgm:t>
        <a:bodyPr/>
        <a:lstStyle/>
        <a:p>
          <a:r>
            <a:rPr lang="en-US" sz="1800" dirty="0"/>
            <a:t>/home</a:t>
          </a:r>
        </a:p>
      </dgm:t>
    </dgm:pt>
    <dgm:pt modelId="{A623DDCC-C87A-4176-AC30-4216A25D8539}" type="parTrans" cxnId="{DCB8BC3B-CAF9-48F2-B258-E8597CA28039}">
      <dgm:prSet/>
      <dgm:spPr/>
      <dgm:t>
        <a:bodyPr/>
        <a:lstStyle/>
        <a:p>
          <a:endParaRPr lang="en-US" sz="1100"/>
        </a:p>
      </dgm:t>
    </dgm:pt>
    <dgm:pt modelId="{F8FC7CB7-5D2A-429B-8EC6-5C9E582010DA}" type="sibTrans" cxnId="{DCB8BC3B-CAF9-48F2-B258-E8597CA28039}">
      <dgm:prSet/>
      <dgm:spPr/>
      <dgm:t>
        <a:bodyPr/>
        <a:lstStyle/>
        <a:p>
          <a:endParaRPr lang="en-US" sz="1100"/>
        </a:p>
      </dgm:t>
    </dgm:pt>
    <dgm:pt modelId="{5BA41EAB-FF96-45E7-9848-BF940F506680}">
      <dgm:prSet phldrT="[Text]" custT="1"/>
      <dgm:spPr/>
      <dgm:t>
        <a:bodyPr/>
        <a:lstStyle/>
        <a:p>
          <a:r>
            <a:rPr lang="en-US" sz="1800" dirty="0"/>
            <a:t>Documents</a:t>
          </a:r>
        </a:p>
      </dgm:t>
    </dgm:pt>
    <dgm:pt modelId="{170EE06E-92AE-442F-82FD-3E26AD4727D2}" type="parTrans" cxnId="{65C3A10F-B473-4F75-8322-F9ADBBD61B58}">
      <dgm:prSet/>
      <dgm:spPr/>
      <dgm:t>
        <a:bodyPr/>
        <a:lstStyle/>
        <a:p>
          <a:endParaRPr lang="en-US" sz="1100"/>
        </a:p>
      </dgm:t>
    </dgm:pt>
    <dgm:pt modelId="{D880462B-06EB-4F13-8C96-C422632A4E36}" type="sibTrans" cxnId="{65C3A10F-B473-4F75-8322-F9ADBBD61B58}">
      <dgm:prSet/>
      <dgm:spPr/>
      <dgm:t>
        <a:bodyPr/>
        <a:lstStyle/>
        <a:p>
          <a:endParaRPr lang="en-US" sz="1100"/>
        </a:p>
      </dgm:t>
    </dgm:pt>
    <dgm:pt modelId="{5BFA5D00-486D-45F5-8F73-01887D0955E1}">
      <dgm:prSet phldrT="[Text]" custT="1"/>
      <dgm:spPr/>
      <dgm:t>
        <a:bodyPr/>
        <a:lstStyle/>
        <a:p>
          <a:r>
            <a:rPr lang="en-US" sz="1800" dirty="0"/>
            <a:t>Music</a:t>
          </a:r>
        </a:p>
      </dgm:t>
    </dgm:pt>
    <dgm:pt modelId="{2C1697D1-EC09-4A29-AEEB-C40270D90B5E}" type="parTrans" cxnId="{BB5E4A32-808E-430C-B943-A2AF462608F3}">
      <dgm:prSet/>
      <dgm:spPr/>
      <dgm:t>
        <a:bodyPr/>
        <a:lstStyle/>
        <a:p>
          <a:endParaRPr lang="en-US" sz="1100"/>
        </a:p>
      </dgm:t>
    </dgm:pt>
    <dgm:pt modelId="{FC2477D5-2347-454C-A96D-1554D4097D19}" type="sibTrans" cxnId="{BB5E4A32-808E-430C-B943-A2AF462608F3}">
      <dgm:prSet/>
      <dgm:spPr/>
      <dgm:t>
        <a:bodyPr/>
        <a:lstStyle/>
        <a:p>
          <a:endParaRPr lang="en-US" sz="1100"/>
        </a:p>
      </dgm:t>
    </dgm:pt>
    <dgm:pt modelId="{EEC75BDB-FBA1-40F3-9F54-B8A64FFFC04A}">
      <dgm:prSet phldrT="[Text]" custT="1"/>
      <dgm:spPr/>
      <dgm:t>
        <a:bodyPr/>
        <a:lstStyle/>
        <a:p>
          <a:r>
            <a:rPr lang="en-US" sz="1800" dirty="0"/>
            <a:t>Pictures</a:t>
          </a:r>
        </a:p>
      </dgm:t>
    </dgm:pt>
    <dgm:pt modelId="{25504E10-BC92-4776-8C21-7CD6089599DD}" type="parTrans" cxnId="{32BDFAD1-CC41-4C20-9A6D-150C2BAF9521}">
      <dgm:prSet/>
      <dgm:spPr/>
      <dgm:t>
        <a:bodyPr/>
        <a:lstStyle/>
        <a:p>
          <a:endParaRPr lang="en-US"/>
        </a:p>
      </dgm:t>
    </dgm:pt>
    <dgm:pt modelId="{3D763631-18A8-467A-A2B3-C07859E37184}" type="sibTrans" cxnId="{32BDFAD1-CC41-4C20-9A6D-150C2BAF9521}">
      <dgm:prSet/>
      <dgm:spPr/>
      <dgm:t>
        <a:bodyPr/>
        <a:lstStyle/>
        <a:p>
          <a:endParaRPr lang="en-US"/>
        </a:p>
      </dgm:t>
    </dgm:pt>
    <dgm:pt modelId="{BBF75D24-75D5-48E9-A032-157B7542F353}">
      <dgm:prSet phldrT="[Text]" custT="1"/>
      <dgm:spPr/>
      <dgm:t>
        <a:bodyPr/>
        <a:lstStyle/>
        <a:p>
          <a:r>
            <a:rPr lang="en-US" sz="1800" dirty="0"/>
            <a:t>Project1</a:t>
          </a:r>
        </a:p>
      </dgm:t>
    </dgm:pt>
    <dgm:pt modelId="{A3EDA9CF-B8A4-486D-B856-FE9ACA182425}" type="parTrans" cxnId="{0BAD87E0-B223-48FF-A887-310E97CDB8C6}">
      <dgm:prSet/>
      <dgm:spPr/>
      <dgm:t>
        <a:bodyPr/>
        <a:lstStyle/>
        <a:p>
          <a:endParaRPr lang="en-US"/>
        </a:p>
      </dgm:t>
    </dgm:pt>
    <dgm:pt modelId="{5E9ED08F-472B-49F4-B2C7-A9C1C6695778}" type="sibTrans" cxnId="{0BAD87E0-B223-48FF-A887-310E97CDB8C6}">
      <dgm:prSet/>
      <dgm:spPr/>
      <dgm:t>
        <a:bodyPr/>
        <a:lstStyle/>
        <a:p>
          <a:endParaRPr lang="en-US"/>
        </a:p>
      </dgm:t>
    </dgm:pt>
    <dgm:pt modelId="{4ACE9A43-9BCB-4596-8310-B490C4B99DAE}">
      <dgm:prSet phldrT="[Text]" custT="1"/>
      <dgm:spPr/>
      <dgm:t>
        <a:bodyPr/>
        <a:lstStyle/>
        <a:p>
          <a:r>
            <a:rPr lang="en-US" sz="1800" dirty="0"/>
            <a:t>BIBLIO</a:t>
          </a:r>
        </a:p>
      </dgm:t>
    </dgm:pt>
    <dgm:pt modelId="{3369E348-BCB2-41D6-8583-591CB686D7B2}" type="parTrans" cxnId="{7424CE44-BC0C-4C4A-A185-145239E70851}">
      <dgm:prSet/>
      <dgm:spPr/>
      <dgm:t>
        <a:bodyPr/>
        <a:lstStyle/>
        <a:p>
          <a:endParaRPr lang="en-US"/>
        </a:p>
      </dgm:t>
    </dgm:pt>
    <dgm:pt modelId="{7D38E02F-F8A0-48A0-A0BE-537047B39FA4}" type="sibTrans" cxnId="{7424CE44-BC0C-4C4A-A185-145239E70851}">
      <dgm:prSet/>
      <dgm:spPr/>
      <dgm:t>
        <a:bodyPr/>
        <a:lstStyle/>
        <a:p>
          <a:endParaRPr lang="en-US"/>
        </a:p>
      </dgm:t>
    </dgm:pt>
    <dgm:pt modelId="{ACF339ED-0F38-420B-B7E3-5EB6B0F9A3C5}">
      <dgm:prSet phldrT="[Text]" custT="1"/>
      <dgm:spPr/>
      <dgm:t>
        <a:bodyPr/>
        <a:lstStyle/>
        <a:p>
          <a:r>
            <a:rPr lang="en-US" sz="1800" dirty="0"/>
            <a:t>GRINNAQUA</a:t>
          </a:r>
        </a:p>
      </dgm:t>
    </dgm:pt>
    <dgm:pt modelId="{AF642C11-0230-4F76-8EED-82E93BF9BE09}" type="parTrans" cxnId="{9F9C115D-E422-428B-9A05-6148263A8176}">
      <dgm:prSet/>
      <dgm:spPr/>
      <dgm:t>
        <a:bodyPr/>
        <a:lstStyle/>
        <a:p>
          <a:endParaRPr lang="en-US"/>
        </a:p>
      </dgm:t>
    </dgm:pt>
    <dgm:pt modelId="{8208C429-90D7-46E3-A79A-DF1C55898FFB}" type="sibTrans" cxnId="{9F9C115D-E422-428B-9A05-6148263A8176}">
      <dgm:prSet/>
      <dgm:spPr/>
      <dgm:t>
        <a:bodyPr/>
        <a:lstStyle/>
        <a:p>
          <a:endParaRPr lang="en-US"/>
        </a:p>
      </dgm:t>
    </dgm:pt>
    <dgm:pt modelId="{6F1CC7FB-2EEA-457C-9653-42708C6DA2BD}">
      <dgm:prSet phldrT="[Text]" custT="1"/>
      <dgm:spPr/>
      <dgm:t>
        <a:bodyPr/>
        <a:lstStyle/>
        <a:p>
          <a:r>
            <a:rPr lang="en-US" sz="1800" dirty="0"/>
            <a:t>Project2</a:t>
          </a:r>
        </a:p>
      </dgm:t>
    </dgm:pt>
    <dgm:pt modelId="{36BCC423-16B3-4056-AB89-99CC3A6A23DC}" type="parTrans" cxnId="{F191702A-9548-4FC8-9FCC-DFF22ED78F1D}">
      <dgm:prSet/>
      <dgm:spPr/>
      <dgm:t>
        <a:bodyPr/>
        <a:lstStyle/>
        <a:p>
          <a:endParaRPr lang="en-US"/>
        </a:p>
      </dgm:t>
    </dgm:pt>
    <dgm:pt modelId="{0AF13B92-15D9-4E3C-A4DF-7A5D24D936B3}" type="sibTrans" cxnId="{F191702A-9548-4FC8-9FCC-DFF22ED78F1D}">
      <dgm:prSet/>
      <dgm:spPr/>
      <dgm:t>
        <a:bodyPr/>
        <a:lstStyle/>
        <a:p>
          <a:endParaRPr lang="en-US"/>
        </a:p>
      </dgm:t>
    </dgm:pt>
    <dgm:pt modelId="{5490E2A1-1169-482D-B5B6-69AC517A490A}">
      <dgm:prSet phldrT="[Text]" custT="1"/>
      <dgm:spPr/>
      <dgm:t>
        <a:bodyPr/>
        <a:lstStyle/>
        <a:p>
          <a:r>
            <a:rPr lang="en-US" sz="1800" dirty="0"/>
            <a:t>Edinburgh</a:t>
          </a:r>
        </a:p>
      </dgm:t>
    </dgm:pt>
    <dgm:pt modelId="{C1500612-785C-4CD8-B36E-44BCF22494EC}" type="parTrans" cxnId="{D345533A-3B48-41D2-A237-E4359E500229}">
      <dgm:prSet/>
      <dgm:spPr/>
      <dgm:t>
        <a:bodyPr/>
        <a:lstStyle/>
        <a:p>
          <a:endParaRPr lang="en-US"/>
        </a:p>
      </dgm:t>
    </dgm:pt>
    <dgm:pt modelId="{6BABA159-12D1-41DC-889A-2CCCF6A8E883}" type="sibTrans" cxnId="{D345533A-3B48-41D2-A237-E4359E500229}">
      <dgm:prSet/>
      <dgm:spPr/>
      <dgm:t>
        <a:bodyPr/>
        <a:lstStyle/>
        <a:p>
          <a:endParaRPr lang="en-US"/>
        </a:p>
      </dgm:t>
    </dgm:pt>
    <dgm:pt modelId="{40DB40D1-0ADD-438E-83A3-854AB39B8089}">
      <dgm:prSet phldrT="[Text]" custT="1"/>
      <dgm:spPr/>
      <dgm:t>
        <a:bodyPr/>
        <a:lstStyle/>
        <a:p>
          <a:r>
            <a:rPr lang="en-US" sz="1800" dirty="0"/>
            <a:t>Porto</a:t>
          </a:r>
        </a:p>
      </dgm:t>
    </dgm:pt>
    <dgm:pt modelId="{6170A424-2D84-4D11-98D6-B13CDCEAF752}" type="parTrans" cxnId="{BFBF07E1-DB06-4833-AAF0-B4670BE3D9B6}">
      <dgm:prSet/>
      <dgm:spPr/>
      <dgm:t>
        <a:bodyPr/>
        <a:lstStyle/>
        <a:p>
          <a:endParaRPr lang="en-US"/>
        </a:p>
      </dgm:t>
    </dgm:pt>
    <dgm:pt modelId="{9AFC86BB-1512-4786-B539-317D3195DF2D}" type="sibTrans" cxnId="{BFBF07E1-DB06-4833-AAF0-B4670BE3D9B6}">
      <dgm:prSet/>
      <dgm:spPr/>
      <dgm:t>
        <a:bodyPr/>
        <a:lstStyle/>
        <a:p>
          <a:endParaRPr lang="en-US"/>
        </a:p>
      </dgm:t>
    </dgm:pt>
    <dgm:pt modelId="{53D1BC97-F8C3-4FE7-8662-480E36C7D75D}">
      <dgm:prSet phldrT="[Text]" custT="1"/>
      <dgm:spPr/>
      <dgm:t>
        <a:bodyPr/>
        <a:lstStyle/>
        <a:p>
          <a:r>
            <a:rPr lang="en-US" sz="1800" dirty="0"/>
            <a:t>Paris</a:t>
          </a:r>
        </a:p>
      </dgm:t>
    </dgm:pt>
    <dgm:pt modelId="{FF1FE3A1-88A7-4606-9CDF-9CB3026CCB0F}" type="parTrans" cxnId="{76BA8D08-9F38-49A1-8F18-01DCDB0662F2}">
      <dgm:prSet/>
      <dgm:spPr/>
      <dgm:t>
        <a:bodyPr/>
        <a:lstStyle/>
        <a:p>
          <a:endParaRPr lang="en-US"/>
        </a:p>
      </dgm:t>
    </dgm:pt>
    <dgm:pt modelId="{46FDEB81-559C-4933-B6B0-10DBEA9A083B}" type="sibTrans" cxnId="{76BA8D08-9F38-49A1-8F18-01DCDB0662F2}">
      <dgm:prSet/>
      <dgm:spPr/>
      <dgm:t>
        <a:bodyPr/>
        <a:lstStyle/>
        <a:p>
          <a:endParaRPr lang="en-US"/>
        </a:p>
      </dgm:t>
    </dgm:pt>
    <dgm:pt modelId="{A17DFAA1-7151-4B57-87D9-DB8F44FEE148}">
      <dgm:prSet phldrT="[Text]" custT="1"/>
      <dgm:spPr/>
      <dgm:t>
        <a:bodyPr/>
        <a:lstStyle/>
        <a:p>
          <a:r>
            <a:rPr lang="en-US" sz="1800" dirty="0"/>
            <a:t>GWAS</a:t>
          </a:r>
        </a:p>
      </dgm:t>
    </dgm:pt>
    <dgm:pt modelId="{DDC9BE49-970A-47C9-BCF8-F27E0F52CAD5}" type="parTrans" cxnId="{CDE9FBE3-D984-4BDB-844D-0F5FE6FD594D}">
      <dgm:prSet/>
      <dgm:spPr/>
      <dgm:t>
        <a:bodyPr/>
        <a:lstStyle/>
        <a:p>
          <a:endParaRPr lang="en-US"/>
        </a:p>
      </dgm:t>
    </dgm:pt>
    <dgm:pt modelId="{073FBDA0-958F-4E70-AC16-3C6BF5A8FDBE}" type="sibTrans" cxnId="{CDE9FBE3-D984-4BDB-844D-0F5FE6FD594D}">
      <dgm:prSet/>
      <dgm:spPr/>
      <dgm:t>
        <a:bodyPr/>
        <a:lstStyle/>
        <a:p>
          <a:endParaRPr lang="en-US"/>
        </a:p>
      </dgm:t>
    </dgm:pt>
    <dgm:pt modelId="{CE2F7B81-23D8-4890-9133-A07AB7F3CC3D}">
      <dgm:prSet phldrT="[Text]" custT="1"/>
      <dgm:spPr/>
      <dgm:t>
        <a:bodyPr/>
        <a:lstStyle/>
        <a:p>
          <a:r>
            <a:rPr lang="en-US" sz="1800" dirty="0" err="1"/>
            <a:t>RNAseq</a:t>
          </a:r>
          <a:endParaRPr lang="en-US" sz="1800" dirty="0"/>
        </a:p>
      </dgm:t>
    </dgm:pt>
    <dgm:pt modelId="{6ED2CB80-8D3C-419C-B2A9-36389C0F25B8}" type="parTrans" cxnId="{8A3B2A13-B111-4CEE-A8FB-C35E8CF19AC5}">
      <dgm:prSet/>
      <dgm:spPr/>
      <dgm:t>
        <a:bodyPr/>
        <a:lstStyle/>
        <a:p>
          <a:endParaRPr lang="en-US"/>
        </a:p>
      </dgm:t>
    </dgm:pt>
    <dgm:pt modelId="{1D870BAE-AA7D-404D-B3CB-77CBFFE5F893}" type="sibTrans" cxnId="{8A3B2A13-B111-4CEE-A8FB-C35E8CF19AC5}">
      <dgm:prSet/>
      <dgm:spPr/>
      <dgm:t>
        <a:bodyPr/>
        <a:lstStyle/>
        <a:p>
          <a:endParaRPr lang="en-US"/>
        </a:p>
      </dgm:t>
    </dgm:pt>
    <dgm:pt modelId="{489DDE90-55B7-4C60-BDD6-AE7AE440F61E}">
      <dgm:prSet phldrT="[Text]" custT="1"/>
      <dgm:spPr/>
      <dgm:t>
        <a:bodyPr/>
        <a:lstStyle/>
        <a:p>
          <a:r>
            <a:rPr lang="en-US" sz="1800" dirty="0"/>
            <a:t>Trout</a:t>
          </a:r>
        </a:p>
      </dgm:t>
    </dgm:pt>
    <dgm:pt modelId="{B4D7F852-EB17-4CDB-BBFC-C2455F4CF113}" type="parTrans" cxnId="{C983276E-E34F-40FE-892F-49E894A9E326}">
      <dgm:prSet/>
      <dgm:spPr/>
      <dgm:t>
        <a:bodyPr/>
        <a:lstStyle/>
        <a:p>
          <a:endParaRPr lang="en-US"/>
        </a:p>
      </dgm:t>
    </dgm:pt>
    <dgm:pt modelId="{8B6E9D56-88C4-434B-BD50-353C446AC0D6}" type="sibTrans" cxnId="{C983276E-E34F-40FE-892F-49E894A9E326}">
      <dgm:prSet/>
      <dgm:spPr/>
      <dgm:t>
        <a:bodyPr/>
        <a:lstStyle/>
        <a:p>
          <a:endParaRPr lang="en-US"/>
        </a:p>
      </dgm:t>
    </dgm:pt>
    <dgm:pt modelId="{53E6B332-F97D-4924-BE52-E00C557F9429}">
      <dgm:prSet phldrT="[Text]" custT="1"/>
      <dgm:spPr/>
      <dgm:t>
        <a:bodyPr/>
        <a:lstStyle/>
        <a:p>
          <a:r>
            <a:rPr lang="en-US" sz="1800" dirty="0"/>
            <a:t>Salmon</a:t>
          </a:r>
        </a:p>
      </dgm:t>
    </dgm:pt>
    <dgm:pt modelId="{3A96659F-5DB6-44A6-A009-27DDAB6439C7}" type="parTrans" cxnId="{A0222430-81C6-4199-B35C-34E1D90EE76F}">
      <dgm:prSet/>
      <dgm:spPr/>
      <dgm:t>
        <a:bodyPr/>
        <a:lstStyle/>
        <a:p>
          <a:endParaRPr lang="en-US"/>
        </a:p>
      </dgm:t>
    </dgm:pt>
    <dgm:pt modelId="{F7168FE1-23B2-451C-9397-B237BE054F2D}" type="sibTrans" cxnId="{A0222430-81C6-4199-B35C-34E1D90EE76F}">
      <dgm:prSet/>
      <dgm:spPr/>
      <dgm:t>
        <a:bodyPr/>
        <a:lstStyle/>
        <a:p>
          <a:endParaRPr lang="en-US"/>
        </a:p>
      </dgm:t>
    </dgm:pt>
    <dgm:pt modelId="{25DFB7A4-897A-4071-B8EE-4A0653F6792F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 err="1"/>
            <a:t>RNAseq</a:t>
          </a:r>
          <a:endParaRPr lang="en-US" sz="1600" dirty="0"/>
        </a:p>
      </dgm:t>
    </dgm:pt>
    <dgm:pt modelId="{10ED8167-8557-46D2-A605-0D2B3B7A7FB2}" type="parTrans" cxnId="{84D71A7A-2CCF-4C4C-9A46-535D5DA58264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9D5B9957-BBCF-488A-A7DF-0DFEE20AA664}" type="sibTrans" cxnId="{84D71A7A-2CCF-4C4C-9A46-535D5DA58264}">
      <dgm:prSet/>
      <dgm:spPr/>
      <dgm:t>
        <a:bodyPr/>
        <a:lstStyle/>
        <a:p>
          <a:endParaRPr lang="en-US"/>
        </a:p>
      </dgm:t>
    </dgm:pt>
    <dgm:pt modelId="{EE201409-A31E-43A3-A850-79BE14E22DB9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/>
            <a:t>QTL</a:t>
          </a:r>
        </a:p>
      </dgm:t>
    </dgm:pt>
    <dgm:pt modelId="{A19CD7DB-0318-4C29-BCBB-04B0A6200552}" type="parTrans" cxnId="{11031B75-BE52-4E06-A719-EFD093EBFA2D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0CC0452D-A548-4235-A71C-5254F3ED94DC}" type="sibTrans" cxnId="{11031B75-BE52-4E06-A719-EFD093EBFA2D}">
      <dgm:prSet/>
      <dgm:spPr/>
      <dgm:t>
        <a:bodyPr/>
        <a:lstStyle/>
        <a:p>
          <a:endParaRPr lang="en-US"/>
        </a:p>
      </dgm:t>
    </dgm:pt>
    <dgm:pt modelId="{7D940244-1EE5-4FC3-B96A-AD633CE4096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/>
            <a:t>GS</a:t>
          </a:r>
        </a:p>
      </dgm:t>
    </dgm:pt>
    <dgm:pt modelId="{89A319BF-9E04-4182-86AF-321DD7F315A4}" type="parTrans" cxnId="{A28D44D1-4E8C-40CF-B4E6-8D857FDEA55E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BF68677D-1F56-42E4-884D-9CCBE2C8B61D}" type="sibTrans" cxnId="{A28D44D1-4E8C-40CF-B4E6-8D857FDEA55E}">
      <dgm:prSet/>
      <dgm:spPr/>
      <dgm:t>
        <a:bodyPr/>
        <a:lstStyle/>
        <a:p>
          <a:endParaRPr lang="en-US"/>
        </a:p>
      </dgm:t>
    </dgm:pt>
    <dgm:pt modelId="{73942D41-626A-4CC1-9DCB-AFF32304D717}" type="pres">
      <dgm:prSet presAssocID="{863EEBAD-54ED-407D-BBA5-DF4A9E3B20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E251BF-143E-46FB-B7AD-04D0142EB938}" type="pres">
      <dgm:prSet presAssocID="{4B50A18C-A1F5-4DE9-81F1-DADFF99036C5}" presName="hierRoot1" presStyleCnt="0">
        <dgm:presLayoutVars>
          <dgm:hierBranch val="init"/>
        </dgm:presLayoutVars>
      </dgm:prSet>
      <dgm:spPr/>
    </dgm:pt>
    <dgm:pt modelId="{E75F42CC-6939-499C-89AE-412A4828CDBC}" type="pres">
      <dgm:prSet presAssocID="{4B50A18C-A1F5-4DE9-81F1-DADFF99036C5}" presName="rootComposite1" presStyleCnt="0"/>
      <dgm:spPr/>
    </dgm:pt>
    <dgm:pt modelId="{7EA59627-400F-4A5A-88F0-7BF7B3D43BCA}" type="pres">
      <dgm:prSet presAssocID="{4B50A18C-A1F5-4DE9-81F1-DADFF99036C5}" presName="rootText1" presStyleLbl="node0" presStyleIdx="0" presStyleCnt="1">
        <dgm:presLayoutVars>
          <dgm:chPref val="3"/>
        </dgm:presLayoutVars>
      </dgm:prSet>
      <dgm:spPr/>
    </dgm:pt>
    <dgm:pt modelId="{4B74CB4B-14B4-47BC-8484-4E52976FE797}" type="pres">
      <dgm:prSet presAssocID="{4B50A18C-A1F5-4DE9-81F1-DADFF99036C5}" presName="rootConnector1" presStyleLbl="node1" presStyleIdx="0" presStyleCnt="0"/>
      <dgm:spPr/>
    </dgm:pt>
    <dgm:pt modelId="{D7D065E4-E9E3-4BCA-B9A5-DD563CD1E3EB}" type="pres">
      <dgm:prSet presAssocID="{4B50A18C-A1F5-4DE9-81F1-DADFF99036C5}" presName="hierChild2" presStyleCnt="0"/>
      <dgm:spPr/>
    </dgm:pt>
    <dgm:pt modelId="{90290FAE-8D19-4A76-98F2-EAE77C2943DE}" type="pres">
      <dgm:prSet presAssocID="{170EE06E-92AE-442F-82FD-3E26AD4727D2}" presName="Name37" presStyleLbl="parChTrans1D2" presStyleIdx="0" presStyleCnt="3"/>
      <dgm:spPr/>
    </dgm:pt>
    <dgm:pt modelId="{2A4C2781-022A-4ACA-BD1B-A4BEB787F66A}" type="pres">
      <dgm:prSet presAssocID="{5BA41EAB-FF96-45E7-9848-BF940F506680}" presName="hierRoot2" presStyleCnt="0">
        <dgm:presLayoutVars>
          <dgm:hierBranch val="init"/>
        </dgm:presLayoutVars>
      </dgm:prSet>
      <dgm:spPr/>
    </dgm:pt>
    <dgm:pt modelId="{10A60AC0-97FD-48F2-A86C-03E5D1BBF480}" type="pres">
      <dgm:prSet presAssocID="{5BA41EAB-FF96-45E7-9848-BF940F506680}" presName="rootComposite" presStyleCnt="0"/>
      <dgm:spPr/>
    </dgm:pt>
    <dgm:pt modelId="{5F071408-5F03-4936-B5AA-ACB9BBD620E3}" type="pres">
      <dgm:prSet presAssocID="{5BA41EAB-FF96-45E7-9848-BF940F506680}" presName="rootText" presStyleLbl="node2" presStyleIdx="0" presStyleCnt="3">
        <dgm:presLayoutVars>
          <dgm:chPref val="3"/>
        </dgm:presLayoutVars>
      </dgm:prSet>
      <dgm:spPr/>
    </dgm:pt>
    <dgm:pt modelId="{0E160478-12C9-4E53-A542-70239C293756}" type="pres">
      <dgm:prSet presAssocID="{5BA41EAB-FF96-45E7-9848-BF940F506680}" presName="rootConnector" presStyleLbl="node2" presStyleIdx="0" presStyleCnt="3"/>
      <dgm:spPr/>
    </dgm:pt>
    <dgm:pt modelId="{A96DA7FA-C662-4783-8ED6-4468BE32BD35}" type="pres">
      <dgm:prSet presAssocID="{5BA41EAB-FF96-45E7-9848-BF940F506680}" presName="hierChild4" presStyleCnt="0"/>
      <dgm:spPr/>
    </dgm:pt>
    <dgm:pt modelId="{AAD5319C-0603-4D3E-8E5A-BB854D9855F4}" type="pres">
      <dgm:prSet presAssocID="{A3EDA9CF-B8A4-486D-B856-FE9ACA182425}" presName="Name37" presStyleLbl="parChTrans1D3" presStyleIdx="0" presStyleCnt="7"/>
      <dgm:spPr/>
    </dgm:pt>
    <dgm:pt modelId="{3729B728-4DAF-4841-BCE9-EA1A5102D456}" type="pres">
      <dgm:prSet presAssocID="{BBF75D24-75D5-48E9-A032-157B7542F353}" presName="hierRoot2" presStyleCnt="0">
        <dgm:presLayoutVars>
          <dgm:hierBranch val="init"/>
        </dgm:presLayoutVars>
      </dgm:prSet>
      <dgm:spPr/>
    </dgm:pt>
    <dgm:pt modelId="{4A8B1518-C0C7-4B0F-BBF4-4186762B23C3}" type="pres">
      <dgm:prSet presAssocID="{BBF75D24-75D5-48E9-A032-157B7542F353}" presName="rootComposite" presStyleCnt="0"/>
      <dgm:spPr/>
    </dgm:pt>
    <dgm:pt modelId="{5DD10AF8-A28A-448A-A0AF-5E1E3ADC3EB6}" type="pres">
      <dgm:prSet presAssocID="{BBF75D24-75D5-48E9-A032-157B7542F353}" presName="rootText" presStyleLbl="node3" presStyleIdx="0" presStyleCnt="7">
        <dgm:presLayoutVars>
          <dgm:chPref val="3"/>
        </dgm:presLayoutVars>
      </dgm:prSet>
      <dgm:spPr/>
    </dgm:pt>
    <dgm:pt modelId="{482B10DE-2934-4101-9EA7-66CD442AC5B6}" type="pres">
      <dgm:prSet presAssocID="{BBF75D24-75D5-48E9-A032-157B7542F353}" presName="rootConnector" presStyleLbl="node3" presStyleIdx="0" presStyleCnt="7"/>
      <dgm:spPr/>
    </dgm:pt>
    <dgm:pt modelId="{43A50727-9E3E-4494-BC8A-E7562BB18370}" type="pres">
      <dgm:prSet presAssocID="{BBF75D24-75D5-48E9-A032-157B7542F353}" presName="hierChild4" presStyleCnt="0"/>
      <dgm:spPr/>
    </dgm:pt>
    <dgm:pt modelId="{8DBF8B77-3D94-437C-B5A0-E150BE18FCD6}" type="pres">
      <dgm:prSet presAssocID="{B4D7F852-EB17-4CDB-BBFC-C2455F4CF113}" presName="Name37" presStyleLbl="parChTrans1D4" presStyleIdx="0" presStyleCnt="7"/>
      <dgm:spPr/>
    </dgm:pt>
    <dgm:pt modelId="{E62589EB-CFE4-4904-BC3B-4DEF396F99C7}" type="pres">
      <dgm:prSet presAssocID="{489DDE90-55B7-4C60-BDD6-AE7AE440F61E}" presName="hierRoot2" presStyleCnt="0">
        <dgm:presLayoutVars>
          <dgm:hierBranch val="init"/>
        </dgm:presLayoutVars>
      </dgm:prSet>
      <dgm:spPr/>
    </dgm:pt>
    <dgm:pt modelId="{87A4964E-520E-45BD-9D0E-6FA1BA899075}" type="pres">
      <dgm:prSet presAssocID="{489DDE90-55B7-4C60-BDD6-AE7AE440F61E}" presName="rootComposite" presStyleCnt="0"/>
      <dgm:spPr/>
    </dgm:pt>
    <dgm:pt modelId="{66BF2940-1956-4E1C-B0C2-5B83666B9D9B}" type="pres">
      <dgm:prSet presAssocID="{489DDE90-55B7-4C60-BDD6-AE7AE440F61E}" presName="rootText" presStyleLbl="node4" presStyleIdx="0" presStyleCnt="7" custLinFactNeighborX="6465" custLinFactNeighborY="320">
        <dgm:presLayoutVars>
          <dgm:chPref val="3"/>
        </dgm:presLayoutVars>
      </dgm:prSet>
      <dgm:spPr/>
    </dgm:pt>
    <dgm:pt modelId="{BD29A583-0EEE-4756-A917-21D82FDB4759}" type="pres">
      <dgm:prSet presAssocID="{489DDE90-55B7-4C60-BDD6-AE7AE440F61E}" presName="rootConnector" presStyleLbl="node4" presStyleIdx="0" presStyleCnt="7"/>
      <dgm:spPr/>
    </dgm:pt>
    <dgm:pt modelId="{C6AADC9E-BC34-4C09-AB66-2AB72068011B}" type="pres">
      <dgm:prSet presAssocID="{489DDE90-55B7-4C60-BDD6-AE7AE440F61E}" presName="hierChild4" presStyleCnt="0"/>
      <dgm:spPr/>
    </dgm:pt>
    <dgm:pt modelId="{09541BC5-5831-4EA7-9D77-C357FBF58533}" type="pres">
      <dgm:prSet presAssocID="{489DDE90-55B7-4C60-BDD6-AE7AE440F61E}" presName="hierChild5" presStyleCnt="0"/>
      <dgm:spPr/>
    </dgm:pt>
    <dgm:pt modelId="{10BAEFF9-D5CA-4668-BA3B-C903463333F0}" type="pres">
      <dgm:prSet presAssocID="{3A96659F-5DB6-44A6-A009-27DDAB6439C7}" presName="Name37" presStyleLbl="parChTrans1D4" presStyleIdx="1" presStyleCnt="7"/>
      <dgm:spPr/>
    </dgm:pt>
    <dgm:pt modelId="{4D1FD516-C6B2-491B-B592-9024AF25ACFD}" type="pres">
      <dgm:prSet presAssocID="{53E6B332-F97D-4924-BE52-E00C557F9429}" presName="hierRoot2" presStyleCnt="0">
        <dgm:presLayoutVars>
          <dgm:hierBranch val="init"/>
        </dgm:presLayoutVars>
      </dgm:prSet>
      <dgm:spPr/>
    </dgm:pt>
    <dgm:pt modelId="{E30EF99D-A684-4CBC-AE22-128D21FB36ED}" type="pres">
      <dgm:prSet presAssocID="{53E6B332-F97D-4924-BE52-E00C557F9429}" presName="rootComposite" presStyleCnt="0"/>
      <dgm:spPr/>
    </dgm:pt>
    <dgm:pt modelId="{6C2F40B0-B211-45A5-A261-0B585C0BF041}" type="pres">
      <dgm:prSet presAssocID="{53E6B332-F97D-4924-BE52-E00C557F9429}" presName="rootText" presStyleLbl="node4" presStyleIdx="1" presStyleCnt="7">
        <dgm:presLayoutVars>
          <dgm:chPref val="3"/>
        </dgm:presLayoutVars>
      </dgm:prSet>
      <dgm:spPr/>
    </dgm:pt>
    <dgm:pt modelId="{671C3AA6-760A-4C81-BDE5-CF506EE0DAE9}" type="pres">
      <dgm:prSet presAssocID="{53E6B332-F97D-4924-BE52-E00C557F9429}" presName="rootConnector" presStyleLbl="node4" presStyleIdx="1" presStyleCnt="7"/>
      <dgm:spPr/>
    </dgm:pt>
    <dgm:pt modelId="{7BFAAB0B-3630-47F3-8C73-BB850E83040E}" type="pres">
      <dgm:prSet presAssocID="{53E6B332-F97D-4924-BE52-E00C557F9429}" presName="hierChild4" presStyleCnt="0"/>
      <dgm:spPr/>
    </dgm:pt>
    <dgm:pt modelId="{A0DA7F45-1D05-4CCA-9134-E9F9BC520F29}" type="pres">
      <dgm:prSet presAssocID="{10ED8167-8557-46D2-A605-0D2B3B7A7FB2}" presName="Name37" presStyleLbl="parChTrans1D4" presStyleIdx="2" presStyleCnt="7"/>
      <dgm:spPr/>
    </dgm:pt>
    <dgm:pt modelId="{645CD016-4F99-48E4-A13D-64056B161C08}" type="pres">
      <dgm:prSet presAssocID="{25DFB7A4-897A-4071-B8EE-4A0653F6792F}" presName="hierRoot2" presStyleCnt="0">
        <dgm:presLayoutVars>
          <dgm:hierBranch val="init"/>
        </dgm:presLayoutVars>
      </dgm:prSet>
      <dgm:spPr/>
    </dgm:pt>
    <dgm:pt modelId="{3DAD35B7-3DC7-4C5D-B3C9-C56A175FED9D}" type="pres">
      <dgm:prSet presAssocID="{25DFB7A4-897A-4071-B8EE-4A0653F6792F}" presName="rootComposite" presStyleCnt="0"/>
      <dgm:spPr/>
    </dgm:pt>
    <dgm:pt modelId="{7A4AD723-6281-45AB-92B1-63D7B001B94C}" type="pres">
      <dgm:prSet presAssocID="{25DFB7A4-897A-4071-B8EE-4A0653F6792F}" presName="rootText" presStyleLbl="node4" presStyleIdx="2" presStyleCnt="7">
        <dgm:presLayoutVars>
          <dgm:chPref val="3"/>
        </dgm:presLayoutVars>
      </dgm:prSet>
      <dgm:spPr/>
    </dgm:pt>
    <dgm:pt modelId="{C5620E2C-8BE2-4395-B696-89C3FE3D776A}" type="pres">
      <dgm:prSet presAssocID="{25DFB7A4-897A-4071-B8EE-4A0653F6792F}" presName="rootConnector" presStyleLbl="node4" presStyleIdx="2" presStyleCnt="7"/>
      <dgm:spPr/>
    </dgm:pt>
    <dgm:pt modelId="{FC61587F-F93C-49A5-B7D8-628532B5C7B2}" type="pres">
      <dgm:prSet presAssocID="{25DFB7A4-897A-4071-B8EE-4A0653F6792F}" presName="hierChild4" presStyleCnt="0"/>
      <dgm:spPr/>
    </dgm:pt>
    <dgm:pt modelId="{EAE4F263-C15D-45E3-98ED-E3261CCC0F35}" type="pres">
      <dgm:prSet presAssocID="{25DFB7A4-897A-4071-B8EE-4A0653F6792F}" presName="hierChild5" presStyleCnt="0"/>
      <dgm:spPr/>
    </dgm:pt>
    <dgm:pt modelId="{B7DDAAF9-F38E-4622-9606-45A6DA497089}" type="pres">
      <dgm:prSet presAssocID="{A19CD7DB-0318-4C29-BCBB-04B0A6200552}" presName="Name37" presStyleLbl="parChTrans1D4" presStyleIdx="3" presStyleCnt="7"/>
      <dgm:spPr/>
    </dgm:pt>
    <dgm:pt modelId="{7ACF8AF7-B3D2-44B2-89DC-77AF27B34541}" type="pres">
      <dgm:prSet presAssocID="{EE201409-A31E-43A3-A850-79BE14E22DB9}" presName="hierRoot2" presStyleCnt="0">
        <dgm:presLayoutVars>
          <dgm:hierBranch val="init"/>
        </dgm:presLayoutVars>
      </dgm:prSet>
      <dgm:spPr/>
    </dgm:pt>
    <dgm:pt modelId="{DE99A869-ED80-4278-B2F4-17D466D8FF83}" type="pres">
      <dgm:prSet presAssocID="{EE201409-A31E-43A3-A850-79BE14E22DB9}" presName="rootComposite" presStyleCnt="0"/>
      <dgm:spPr/>
    </dgm:pt>
    <dgm:pt modelId="{6BE2FC30-CB49-41A6-88DD-0310F565A47C}" type="pres">
      <dgm:prSet presAssocID="{EE201409-A31E-43A3-A850-79BE14E22DB9}" presName="rootText" presStyleLbl="node4" presStyleIdx="3" presStyleCnt="7">
        <dgm:presLayoutVars>
          <dgm:chPref val="3"/>
        </dgm:presLayoutVars>
      </dgm:prSet>
      <dgm:spPr/>
    </dgm:pt>
    <dgm:pt modelId="{F3FA8EF2-294A-4F15-ADC0-3417ED7F2905}" type="pres">
      <dgm:prSet presAssocID="{EE201409-A31E-43A3-A850-79BE14E22DB9}" presName="rootConnector" presStyleLbl="node4" presStyleIdx="3" presStyleCnt="7"/>
      <dgm:spPr/>
    </dgm:pt>
    <dgm:pt modelId="{E8EF14A8-ED67-4DEA-8250-5D3E284E6041}" type="pres">
      <dgm:prSet presAssocID="{EE201409-A31E-43A3-A850-79BE14E22DB9}" presName="hierChild4" presStyleCnt="0"/>
      <dgm:spPr/>
    </dgm:pt>
    <dgm:pt modelId="{A9B36B91-13CD-4BD5-8AAE-68C3F6373263}" type="pres">
      <dgm:prSet presAssocID="{EE201409-A31E-43A3-A850-79BE14E22DB9}" presName="hierChild5" presStyleCnt="0"/>
      <dgm:spPr/>
    </dgm:pt>
    <dgm:pt modelId="{10A2D246-6278-476D-9391-E023FBF227BD}" type="pres">
      <dgm:prSet presAssocID="{89A319BF-9E04-4182-86AF-321DD7F315A4}" presName="Name37" presStyleLbl="parChTrans1D4" presStyleIdx="4" presStyleCnt="7"/>
      <dgm:spPr/>
    </dgm:pt>
    <dgm:pt modelId="{69559A44-0776-4B51-B479-7E7A3B1C559A}" type="pres">
      <dgm:prSet presAssocID="{7D940244-1EE5-4FC3-B96A-AD633CE40965}" presName="hierRoot2" presStyleCnt="0">
        <dgm:presLayoutVars>
          <dgm:hierBranch val="init"/>
        </dgm:presLayoutVars>
      </dgm:prSet>
      <dgm:spPr/>
    </dgm:pt>
    <dgm:pt modelId="{952F2167-C55F-4C32-A31E-AD556D59D82B}" type="pres">
      <dgm:prSet presAssocID="{7D940244-1EE5-4FC3-B96A-AD633CE40965}" presName="rootComposite" presStyleCnt="0"/>
      <dgm:spPr/>
    </dgm:pt>
    <dgm:pt modelId="{4BA51C7B-04D9-42EF-898B-40542B32D913}" type="pres">
      <dgm:prSet presAssocID="{7D940244-1EE5-4FC3-B96A-AD633CE40965}" presName="rootText" presStyleLbl="node4" presStyleIdx="4" presStyleCnt="7">
        <dgm:presLayoutVars>
          <dgm:chPref val="3"/>
        </dgm:presLayoutVars>
      </dgm:prSet>
      <dgm:spPr/>
    </dgm:pt>
    <dgm:pt modelId="{CAC0B501-94FF-4A90-95C1-D76F70ADF69A}" type="pres">
      <dgm:prSet presAssocID="{7D940244-1EE5-4FC3-B96A-AD633CE40965}" presName="rootConnector" presStyleLbl="node4" presStyleIdx="4" presStyleCnt="7"/>
      <dgm:spPr/>
    </dgm:pt>
    <dgm:pt modelId="{CCE96C62-F2F7-49AB-B417-9B9CA635DF78}" type="pres">
      <dgm:prSet presAssocID="{7D940244-1EE5-4FC3-B96A-AD633CE40965}" presName="hierChild4" presStyleCnt="0"/>
      <dgm:spPr/>
    </dgm:pt>
    <dgm:pt modelId="{BB0F4C86-E774-43B7-A6BF-915B779DED67}" type="pres">
      <dgm:prSet presAssocID="{7D940244-1EE5-4FC3-B96A-AD633CE40965}" presName="hierChild5" presStyleCnt="0"/>
      <dgm:spPr/>
    </dgm:pt>
    <dgm:pt modelId="{DB0BDE95-346C-4A16-A388-DCC861F255B5}" type="pres">
      <dgm:prSet presAssocID="{53E6B332-F97D-4924-BE52-E00C557F9429}" presName="hierChild5" presStyleCnt="0"/>
      <dgm:spPr/>
    </dgm:pt>
    <dgm:pt modelId="{7E7303A2-6BC8-4B60-931E-73F40505171F}" type="pres">
      <dgm:prSet presAssocID="{BBF75D24-75D5-48E9-A032-157B7542F353}" presName="hierChild5" presStyleCnt="0"/>
      <dgm:spPr/>
    </dgm:pt>
    <dgm:pt modelId="{AFF2C951-638E-47B0-B3A0-E5FB92C6BFB2}" type="pres">
      <dgm:prSet presAssocID="{36BCC423-16B3-4056-AB89-99CC3A6A23DC}" presName="Name37" presStyleLbl="parChTrans1D3" presStyleIdx="1" presStyleCnt="7"/>
      <dgm:spPr/>
    </dgm:pt>
    <dgm:pt modelId="{93B620CC-7B67-4368-9192-3001109E2140}" type="pres">
      <dgm:prSet presAssocID="{6F1CC7FB-2EEA-457C-9653-42708C6DA2BD}" presName="hierRoot2" presStyleCnt="0">
        <dgm:presLayoutVars>
          <dgm:hierBranch val="init"/>
        </dgm:presLayoutVars>
      </dgm:prSet>
      <dgm:spPr/>
    </dgm:pt>
    <dgm:pt modelId="{52A4D78E-91F0-41EE-8BF4-7D81A80431FE}" type="pres">
      <dgm:prSet presAssocID="{6F1CC7FB-2EEA-457C-9653-42708C6DA2BD}" presName="rootComposite" presStyleCnt="0"/>
      <dgm:spPr/>
    </dgm:pt>
    <dgm:pt modelId="{220242E5-3094-4D87-90DE-BF624B1E7FD4}" type="pres">
      <dgm:prSet presAssocID="{6F1CC7FB-2EEA-457C-9653-42708C6DA2BD}" presName="rootText" presStyleLbl="node3" presStyleIdx="1" presStyleCnt="7">
        <dgm:presLayoutVars>
          <dgm:chPref val="3"/>
        </dgm:presLayoutVars>
      </dgm:prSet>
      <dgm:spPr/>
    </dgm:pt>
    <dgm:pt modelId="{897E23D4-3444-488E-8F2B-440F6484DC2F}" type="pres">
      <dgm:prSet presAssocID="{6F1CC7FB-2EEA-457C-9653-42708C6DA2BD}" presName="rootConnector" presStyleLbl="node3" presStyleIdx="1" presStyleCnt="7"/>
      <dgm:spPr/>
    </dgm:pt>
    <dgm:pt modelId="{A968808F-C716-48A6-A7F2-3265C7BF3823}" type="pres">
      <dgm:prSet presAssocID="{6F1CC7FB-2EEA-457C-9653-42708C6DA2BD}" presName="hierChild4" presStyleCnt="0"/>
      <dgm:spPr/>
    </dgm:pt>
    <dgm:pt modelId="{50D5F7E5-8239-41F5-86B1-391541B0D45F}" type="pres">
      <dgm:prSet presAssocID="{6F1CC7FB-2EEA-457C-9653-42708C6DA2BD}" presName="hierChild5" presStyleCnt="0"/>
      <dgm:spPr/>
    </dgm:pt>
    <dgm:pt modelId="{DAD151FA-ABDB-40DC-ACD4-94D856589554}" type="pres">
      <dgm:prSet presAssocID="{3369E348-BCB2-41D6-8583-591CB686D7B2}" presName="Name37" presStyleLbl="parChTrans1D3" presStyleIdx="2" presStyleCnt="7"/>
      <dgm:spPr/>
    </dgm:pt>
    <dgm:pt modelId="{BC905B34-E7F7-4A9A-83D1-7049E8758314}" type="pres">
      <dgm:prSet presAssocID="{4ACE9A43-9BCB-4596-8310-B490C4B99DAE}" presName="hierRoot2" presStyleCnt="0">
        <dgm:presLayoutVars>
          <dgm:hierBranch val="init"/>
        </dgm:presLayoutVars>
      </dgm:prSet>
      <dgm:spPr/>
    </dgm:pt>
    <dgm:pt modelId="{979D8A37-E545-4440-946A-C059E837D21C}" type="pres">
      <dgm:prSet presAssocID="{4ACE9A43-9BCB-4596-8310-B490C4B99DAE}" presName="rootComposite" presStyleCnt="0"/>
      <dgm:spPr/>
    </dgm:pt>
    <dgm:pt modelId="{34546951-821E-456E-A123-9383E4DEAAA4}" type="pres">
      <dgm:prSet presAssocID="{4ACE9A43-9BCB-4596-8310-B490C4B99DAE}" presName="rootText" presStyleLbl="node3" presStyleIdx="2" presStyleCnt="7">
        <dgm:presLayoutVars>
          <dgm:chPref val="3"/>
        </dgm:presLayoutVars>
      </dgm:prSet>
      <dgm:spPr/>
    </dgm:pt>
    <dgm:pt modelId="{0F0ABC3C-2684-4D07-BBF6-AFCA157E2A67}" type="pres">
      <dgm:prSet presAssocID="{4ACE9A43-9BCB-4596-8310-B490C4B99DAE}" presName="rootConnector" presStyleLbl="node3" presStyleIdx="2" presStyleCnt="7"/>
      <dgm:spPr/>
    </dgm:pt>
    <dgm:pt modelId="{FE55A833-858E-4A7A-9315-53C326B0E850}" type="pres">
      <dgm:prSet presAssocID="{4ACE9A43-9BCB-4596-8310-B490C4B99DAE}" presName="hierChild4" presStyleCnt="0"/>
      <dgm:spPr/>
    </dgm:pt>
    <dgm:pt modelId="{296A3FCF-4489-43DC-8B59-030E5E71BB75}" type="pres">
      <dgm:prSet presAssocID="{4ACE9A43-9BCB-4596-8310-B490C4B99DAE}" presName="hierChild5" presStyleCnt="0"/>
      <dgm:spPr/>
    </dgm:pt>
    <dgm:pt modelId="{2450C15A-F93C-4448-9314-335824977770}" type="pres">
      <dgm:prSet presAssocID="{AF642C11-0230-4F76-8EED-82E93BF9BE09}" presName="Name37" presStyleLbl="parChTrans1D3" presStyleIdx="3" presStyleCnt="7"/>
      <dgm:spPr/>
    </dgm:pt>
    <dgm:pt modelId="{224F722E-885F-46C6-A9B3-20C5570BEB20}" type="pres">
      <dgm:prSet presAssocID="{ACF339ED-0F38-420B-B7E3-5EB6B0F9A3C5}" presName="hierRoot2" presStyleCnt="0">
        <dgm:presLayoutVars>
          <dgm:hierBranch val="init"/>
        </dgm:presLayoutVars>
      </dgm:prSet>
      <dgm:spPr/>
    </dgm:pt>
    <dgm:pt modelId="{79B0B54E-8F51-4BF9-B63D-D0E8DE66F7AB}" type="pres">
      <dgm:prSet presAssocID="{ACF339ED-0F38-420B-B7E3-5EB6B0F9A3C5}" presName="rootComposite" presStyleCnt="0"/>
      <dgm:spPr/>
    </dgm:pt>
    <dgm:pt modelId="{6F292D08-3164-4FD8-B5CA-29863719EF1D}" type="pres">
      <dgm:prSet presAssocID="{ACF339ED-0F38-420B-B7E3-5EB6B0F9A3C5}" presName="rootText" presStyleLbl="node3" presStyleIdx="3" presStyleCnt="7" custScaleX="124775">
        <dgm:presLayoutVars>
          <dgm:chPref val="3"/>
        </dgm:presLayoutVars>
      </dgm:prSet>
      <dgm:spPr/>
    </dgm:pt>
    <dgm:pt modelId="{C1CDD7EB-E912-41BF-BF72-3C7C698D261E}" type="pres">
      <dgm:prSet presAssocID="{ACF339ED-0F38-420B-B7E3-5EB6B0F9A3C5}" presName="rootConnector" presStyleLbl="node3" presStyleIdx="3" presStyleCnt="7"/>
      <dgm:spPr/>
    </dgm:pt>
    <dgm:pt modelId="{825751BF-2093-445E-8DE1-6AB93B51251C}" type="pres">
      <dgm:prSet presAssocID="{ACF339ED-0F38-420B-B7E3-5EB6B0F9A3C5}" presName="hierChild4" presStyleCnt="0"/>
      <dgm:spPr/>
    </dgm:pt>
    <dgm:pt modelId="{A1876E3D-7A30-48F6-BBFD-104A95964FEE}" type="pres">
      <dgm:prSet presAssocID="{DDC9BE49-970A-47C9-BCF8-F27E0F52CAD5}" presName="Name37" presStyleLbl="parChTrans1D4" presStyleIdx="5" presStyleCnt="7"/>
      <dgm:spPr/>
    </dgm:pt>
    <dgm:pt modelId="{A2C9F915-D28D-4A74-80FB-704C26CBC53A}" type="pres">
      <dgm:prSet presAssocID="{A17DFAA1-7151-4B57-87D9-DB8F44FEE148}" presName="hierRoot2" presStyleCnt="0">
        <dgm:presLayoutVars>
          <dgm:hierBranch val="init"/>
        </dgm:presLayoutVars>
      </dgm:prSet>
      <dgm:spPr/>
    </dgm:pt>
    <dgm:pt modelId="{4BA9B5B6-D0D3-424C-AD57-B64C7718242D}" type="pres">
      <dgm:prSet presAssocID="{A17DFAA1-7151-4B57-87D9-DB8F44FEE148}" presName="rootComposite" presStyleCnt="0"/>
      <dgm:spPr/>
    </dgm:pt>
    <dgm:pt modelId="{A43B3A3E-5A7A-47DD-A562-936AB45A6A53}" type="pres">
      <dgm:prSet presAssocID="{A17DFAA1-7151-4B57-87D9-DB8F44FEE148}" presName="rootText" presStyleLbl="node4" presStyleIdx="5" presStyleCnt="7">
        <dgm:presLayoutVars>
          <dgm:chPref val="3"/>
        </dgm:presLayoutVars>
      </dgm:prSet>
      <dgm:spPr/>
    </dgm:pt>
    <dgm:pt modelId="{9427B4B9-788E-4460-BB24-D7D24198B2D5}" type="pres">
      <dgm:prSet presAssocID="{A17DFAA1-7151-4B57-87D9-DB8F44FEE148}" presName="rootConnector" presStyleLbl="node4" presStyleIdx="5" presStyleCnt="7"/>
      <dgm:spPr/>
    </dgm:pt>
    <dgm:pt modelId="{6F4B8005-7281-438C-9DAE-8058A9C4E529}" type="pres">
      <dgm:prSet presAssocID="{A17DFAA1-7151-4B57-87D9-DB8F44FEE148}" presName="hierChild4" presStyleCnt="0"/>
      <dgm:spPr/>
    </dgm:pt>
    <dgm:pt modelId="{7DE28350-4E53-4112-B8DC-C9ACFA23FE8F}" type="pres">
      <dgm:prSet presAssocID="{A17DFAA1-7151-4B57-87D9-DB8F44FEE148}" presName="hierChild5" presStyleCnt="0"/>
      <dgm:spPr/>
    </dgm:pt>
    <dgm:pt modelId="{6C434D21-A5B1-4FC1-9BCF-F7E4FE52C9BD}" type="pres">
      <dgm:prSet presAssocID="{6ED2CB80-8D3C-419C-B2A9-36389C0F25B8}" presName="Name37" presStyleLbl="parChTrans1D4" presStyleIdx="6" presStyleCnt="7"/>
      <dgm:spPr/>
    </dgm:pt>
    <dgm:pt modelId="{CE8872C2-736D-4162-B1D6-D7621AF3D3F1}" type="pres">
      <dgm:prSet presAssocID="{CE2F7B81-23D8-4890-9133-A07AB7F3CC3D}" presName="hierRoot2" presStyleCnt="0">
        <dgm:presLayoutVars>
          <dgm:hierBranch val="init"/>
        </dgm:presLayoutVars>
      </dgm:prSet>
      <dgm:spPr/>
    </dgm:pt>
    <dgm:pt modelId="{F44D9A83-6AA8-4A5C-94B1-DB76413A66B4}" type="pres">
      <dgm:prSet presAssocID="{CE2F7B81-23D8-4890-9133-A07AB7F3CC3D}" presName="rootComposite" presStyleCnt="0"/>
      <dgm:spPr/>
    </dgm:pt>
    <dgm:pt modelId="{EC5F54EC-DDB8-46B5-BC8F-44F949D35D26}" type="pres">
      <dgm:prSet presAssocID="{CE2F7B81-23D8-4890-9133-A07AB7F3CC3D}" presName="rootText" presStyleLbl="node4" presStyleIdx="6" presStyleCnt="7">
        <dgm:presLayoutVars>
          <dgm:chPref val="3"/>
        </dgm:presLayoutVars>
      </dgm:prSet>
      <dgm:spPr/>
    </dgm:pt>
    <dgm:pt modelId="{C46729B0-BE9E-40F8-8680-7B31A15B1CF3}" type="pres">
      <dgm:prSet presAssocID="{CE2F7B81-23D8-4890-9133-A07AB7F3CC3D}" presName="rootConnector" presStyleLbl="node4" presStyleIdx="6" presStyleCnt="7"/>
      <dgm:spPr/>
    </dgm:pt>
    <dgm:pt modelId="{9E8908FD-DFB7-4F44-9748-D85F19836305}" type="pres">
      <dgm:prSet presAssocID="{CE2F7B81-23D8-4890-9133-A07AB7F3CC3D}" presName="hierChild4" presStyleCnt="0"/>
      <dgm:spPr/>
    </dgm:pt>
    <dgm:pt modelId="{2C2DB12D-12A5-42D7-95E4-4BEF1E8B08EF}" type="pres">
      <dgm:prSet presAssocID="{CE2F7B81-23D8-4890-9133-A07AB7F3CC3D}" presName="hierChild5" presStyleCnt="0"/>
      <dgm:spPr/>
    </dgm:pt>
    <dgm:pt modelId="{A1BC8F6E-9164-4800-8176-5F2DFC7B3FA2}" type="pres">
      <dgm:prSet presAssocID="{ACF339ED-0F38-420B-B7E3-5EB6B0F9A3C5}" presName="hierChild5" presStyleCnt="0"/>
      <dgm:spPr/>
    </dgm:pt>
    <dgm:pt modelId="{3D4889DD-CC07-4C2B-BAC8-D4A3561BF1DF}" type="pres">
      <dgm:prSet presAssocID="{5BA41EAB-FF96-45E7-9848-BF940F506680}" presName="hierChild5" presStyleCnt="0"/>
      <dgm:spPr/>
    </dgm:pt>
    <dgm:pt modelId="{094A71B8-D947-4CB6-A4B2-0B63E8021F78}" type="pres">
      <dgm:prSet presAssocID="{2C1697D1-EC09-4A29-AEEB-C40270D90B5E}" presName="Name37" presStyleLbl="parChTrans1D2" presStyleIdx="1" presStyleCnt="3"/>
      <dgm:spPr/>
    </dgm:pt>
    <dgm:pt modelId="{42422C37-F52B-4554-9923-4D569148E1F4}" type="pres">
      <dgm:prSet presAssocID="{5BFA5D00-486D-45F5-8F73-01887D0955E1}" presName="hierRoot2" presStyleCnt="0">
        <dgm:presLayoutVars>
          <dgm:hierBranch val="init"/>
        </dgm:presLayoutVars>
      </dgm:prSet>
      <dgm:spPr/>
    </dgm:pt>
    <dgm:pt modelId="{315217E6-CF6C-46CD-9AAA-06B76FF54411}" type="pres">
      <dgm:prSet presAssocID="{5BFA5D00-486D-45F5-8F73-01887D0955E1}" presName="rootComposite" presStyleCnt="0"/>
      <dgm:spPr/>
    </dgm:pt>
    <dgm:pt modelId="{74DE75A9-0B63-41B8-AA2F-3614F6E3B880}" type="pres">
      <dgm:prSet presAssocID="{5BFA5D00-486D-45F5-8F73-01887D0955E1}" presName="rootText" presStyleLbl="node2" presStyleIdx="1" presStyleCnt="3" custLinFactNeighborX="26860" custLinFactNeighborY="2141">
        <dgm:presLayoutVars>
          <dgm:chPref val="3"/>
        </dgm:presLayoutVars>
      </dgm:prSet>
      <dgm:spPr/>
    </dgm:pt>
    <dgm:pt modelId="{D20A2FED-6C21-4EBF-8F87-EE529589F6A3}" type="pres">
      <dgm:prSet presAssocID="{5BFA5D00-486D-45F5-8F73-01887D0955E1}" presName="rootConnector" presStyleLbl="node2" presStyleIdx="1" presStyleCnt="3"/>
      <dgm:spPr/>
    </dgm:pt>
    <dgm:pt modelId="{39BD27CE-9CF4-4203-8243-537B1D45B498}" type="pres">
      <dgm:prSet presAssocID="{5BFA5D00-486D-45F5-8F73-01887D0955E1}" presName="hierChild4" presStyleCnt="0"/>
      <dgm:spPr/>
    </dgm:pt>
    <dgm:pt modelId="{A2363D81-8CA8-43DF-AD13-7BBC87B30D79}" type="pres">
      <dgm:prSet presAssocID="{5BFA5D00-486D-45F5-8F73-01887D0955E1}" presName="hierChild5" presStyleCnt="0"/>
      <dgm:spPr/>
    </dgm:pt>
    <dgm:pt modelId="{4E15A6F1-DCA6-4AE3-9A94-6D8887F8ACBD}" type="pres">
      <dgm:prSet presAssocID="{25504E10-BC92-4776-8C21-7CD6089599DD}" presName="Name37" presStyleLbl="parChTrans1D2" presStyleIdx="2" presStyleCnt="3"/>
      <dgm:spPr/>
    </dgm:pt>
    <dgm:pt modelId="{A3AE017E-3676-4DF7-92DB-45F86C26B0E7}" type="pres">
      <dgm:prSet presAssocID="{EEC75BDB-FBA1-40F3-9F54-B8A64FFFC04A}" presName="hierRoot2" presStyleCnt="0">
        <dgm:presLayoutVars>
          <dgm:hierBranch val="init"/>
        </dgm:presLayoutVars>
      </dgm:prSet>
      <dgm:spPr/>
    </dgm:pt>
    <dgm:pt modelId="{F091CB32-B840-4535-9CB7-855CC895865A}" type="pres">
      <dgm:prSet presAssocID="{EEC75BDB-FBA1-40F3-9F54-B8A64FFFC04A}" presName="rootComposite" presStyleCnt="0"/>
      <dgm:spPr/>
    </dgm:pt>
    <dgm:pt modelId="{205963E9-9698-483C-BA13-C4D62C5C4CA5}" type="pres">
      <dgm:prSet presAssocID="{EEC75BDB-FBA1-40F3-9F54-B8A64FFFC04A}" presName="rootText" presStyleLbl="node2" presStyleIdx="2" presStyleCnt="3" custLinFactNeighborX="2432" custLinFactNeighborY="3111">
        <dgm:presLayoutVars>
          <dgm:chPref val="3"/>
        </dgm:presLayoutVars>
      </dgm:prSet>
      <dgm:spPr/>
    </dgm:pt>
    <dgm:pt modelId="{0EB53A3E-B938-4704-AC99-C0FFC01698DC}" type="pres">
      <dgm:prSet presAssocID="{EEC75BDB-FBA1-40F3-9F54-B8A64FFFC04A}" presName="rootConnector" presStyleLbl="node2" presStyleIdx="2" presStyleCnt="3"/>
      <dgm:spPr/>
    </dgm:pt>
    <dgm:pt modelId="{D2B93086-E876-453B-A315-DB8F91592842}" type="pres">
      <dgm:prSet presAssocID="{EEC75BDB-FBA1-40F3-9F54-B8A64FFFC04A}" presName="hierChild4" presStyleCnt="0"/>
      <dgm:spPr/>
    </dgm:pt>
    <dgm:pt modelId="{3858FF8A-F757-4203-8D81-CA62D534010C}" type="pres">
      <dgm:prSet presAssocID="{C1500612-785C-4CD8-B36E-44BCF22494EC}" presName="Name37" presStyleLbl="parChTrans1D3" presStyleIdx="4" presStyleCnt="7"/>
      <dgm:spPr/>
    </dgm:pt>
    <dgm:pt modelId="{0C4970D3-65EE-47C3-92FC-29C0ACD20356}" type="pres">
      <dgm:prSet presAssocID="{5490E2A1-1169-482D-B5B6-69AC517A490A}" presName="hierRoot2" presStyleCnt="0">
        <dgm:presLayoutVars>
          <dgm:hierBranch val="init"/>
        </dgm:presLayoutVars>
      </dgm:prSet>
      <dgm:spPr/>
    </dgm:pt>
    <dgm:pt modelId="{52AAB6A8-F9ED-4164-8A27-E38766C27716}" type="pres">
      <dgm:prSet presAssocID="{5490E2A1-1169-482D-B5B6-69AC517A490A}" presName="rootComposite" presStyleCnt="0"/>
      <dgm:spPr/>
    </dgm:pt>
    <dgm:pt modelId="{ECB254D1-0B5C-4AC5-9ACA-F8637435961B}" type="pres">
      <dgm:prSet presAssocID="{5490E2A1-1169-482D-B5B6-69AC517A490A}" presName="rootText" presStyleLbl="node3" presStyleIdx="4" presStyleCnt="7" custLinFactNeighborX="40258">
        <dgm:presLayoutVars>
          <dgm:chPref val="3"/>
        </dgm:presLayoutVars>
      </dgm:prSet>
      <dgm:spPr/>
    </dgm:pt>
    <dgm:pt modelId="{384B589C-4511-4901-8C39-DBF3ADB2DEAA}" type="pres">
      <dgm:prSet presAssocID="{5490E2A1-1169-482D-B5B6-69AC517A490A}" presName="rootConnector" presStyleLbl="node3" presStyleIdx="4" presStyleCnt="7"/>
      <dgm:spPr/>
    </dgm:pt>
    <dgm:pt modelId="{66EA343D-D106-438C-951D-539BE5C9B5D4}" type="pres">
      <dgm:prSet presAssocID="{5490E2A1-1169-482D-B5B6-69AC517A490A}" presName="hierChild4" presStyleCnt="0"/>
      <dgm:spPr/>
    </dgm:pt>
    <dgm:pt modelId="{FE3681FE-23E0-4293-BCA0-DFA036A0D42C}" type="pres">
      <dgm:prSet presAssocID="{5490E2A1-1169-482D-B5B6-69AC517A490A}" presName="hierChild5" presStyleCnt="0"/>
      <dgm:spPr/>
    </dgm:pt>
    <dgm:pt modelId="{4B0368E4-A90F-415B-B11D-A1785131A222}" type="pres">
      <dgm:prSet presAssocID="{6170A424-2D84-4D11-98D6-B13CDCEAF752}" presName="Name37" presStyleLbl="parChTrans1D3" presStyleIdx="5" presStyleCnt="7"/>
      <dgm:spPr/>
    </dgm:pt>
    <dgm:pt modelId="{E283192F-DCC4-4B1F-84C3-69E9A3772AF9}" type="pres">
      <dgm:prSet presAssocID="{40DB40D1-0ADD-438E-83A3-854AB39B8089}" presName="hierRoot2" presStyleCnt="0">
        <dgm:presLayoutVars>
          <dgm:hierBranch val="init"/>
        </dgm:presLayoutVars>
      </dgm:prSet>
      <dgm:spPr/>
    </dgm:pt>
    <dgm:pt modelId="{9F49258C-EDA7-48A1-A0D1-DA73F29BAA96}" type="pres">
      <dgm:prSet presAssocID="{40DB40D1-0ADD-438E-83A3-854AB39B8089}" presName="rootComposite" presStyleCnt="0"/>
      <dgm:spPr/>
    </dgm:pt>
    <dgm:pt modelId="{64D8EF4E-4761-4E70-804D-79FF7C71A12A}" type="pres">
      <dgm:prSet presAssocID="{40DB40D1-0ADD-438E-83A3-854AB39B8089}" presName="rootText" presStyleLbl="node3" presStyleIdx="5" presStyleCnt="7" custLinFactNeighborX="41064">
        <dgm:presLayoutVars>
          <dgm:chPref val="3"/>
        </dgm:presLayoutVars>
      </dgm:prSet>
      <dgm:spPr/>
    </dgm:pt>
    <dgm:pt modelId="{C6386F93-56A4-4AD5-B90D-21E01B9F1693}" type="pres">
      <dgm:prSet presAssocID="{40DB40D1-0ADD-438E-83A3-854AB39B8089}" presName="rootConnector" presStyleLbl="node3" presStyleIdx="5" presStyleCnt="7"/>
      <dgm:spPr/>
    </dgm:pt>
    <dgm:pt modelId="{CF7CF5BB-C113-4F1D-9B74-F29F90F68AF8}" type="pres">
      <dgm:prSet presAssocID="{40DB40D1-0ADD-438E-83A3-854AB39B8089}" presName="hierChild4" presStyleCnt="0"/>
      <dgm:spPr/>
    </dgm:pt>
    <dgm:pt modelId="{503F0D18-FC8E-4546-9166-9A55DF4F2610}" type="pres">
      <dgm:prSet presAssocID="{40DB40D1-0ADD-438E-83A3-854AB39B8089}" presName="hierChild5" presStyleCnt="0"/>
      <dgm:spPr/>
    </dgm:pt>
    <dgm:pt modelId="{412B2548-B3EE-40F8-8BC3-2BA344D24E2D}" type="pres">
      <dgm:prSet presAssocID="{FF1FE3A1-88A7-4606-9CDF-9CB3026CCB0F}" presName="Name37" presStyleLbl="parChTrans1D3" presStyleIdx="6" presStyleCnt="7"/>
      <dgm:spPr/>
    </dgm:pt>
    <dgm:pt modelId="{ACF60BC5-2B80-4E44-B5C1-2B600FB0FFCE}" type="pres">
      <dgm:prSet presAssocID="{53D1BC97-F8C3-4FE7-8662-480E36C7D75D}" presName="hierRoot2" presStyleCnt="0">
        <dgm:presLayoutVars>
          <dgm:hierBranch val="init"/>
        </dgm:presLayoutVars>
      </dgm:prSet>
      <dgm:spPr/>
    </dgm:pt>
    <dgm:pt modelId="{FB1A009F-268E-4BA0-868F-CE7BF0831456}" type="pres">
      <dgm:prSet presAssocID="{53D1BC97-F8C3-4FE7-8662-480E36C7D75D}" presName="rootComposite" presStyleCnt="0"/>
      <dgm:spPr/>
    </dgm:pt>
    <dgm:pt modelId="{DD0F853E-2325-4E7A-9EDF-9031D6D512B3}" type="pres">
      <dgm:prSet presAssocID="{53D1BC97-F8C3-4FE7-8662-480E36C7D75D}" presName="rootText" presStyleLbl="node3" presStyleIdx="6" presStyleCnt="7" custLinFactNeighborX="46011" custLinFactNeighborY="7921">
        <dgm:presLayoutVars>
          <dgm:chPref val="3"/>
        </dgm:presLayoutVars>
      </dgm:prSet>
      <dgm:spPr/>
    </dgm:pt>
    <dgm:pt modelId="{FBFC1282-9062-40C0-8A6A-0999F1C8D96F}" type="pres">
      <dgm:prSet presAssocID="{53D1BC97-F8C3-4FE7-8662-480E36C7D75D}" presName="rootConnector" presStyleLbl="node3" presStyleIdx="6" presStyleCnt="7"/>
      <dgm:spPr/>
    </dgm:pt>
    <dgm:pt modelId="{C161E69E-915F-428A-B009-9942B6C295AE}" type="pres">
      <dgm:prSet presAssocID="{53D1BC97-F8C3-4FE7-8662-480E36C7D75D}" presName="hierChild4" presStyleCnt="0"/>
      <dgm:spPr/>
    </dgm:pt>
    <dgm:pt modelId="{3A13F981-A821-46E4-AE57-3856113B4BC1}" type="pres">
      <dgm:prSet presAssocID="{53D1BC97-F8C3-4FE7-8662-480E36C7D75D}" presName="hierChild5" presStyleCnt="0"/>
      <dgm:spPr/>
    </dgm:pt>
    <dgm:pt modelId="{D016685E-3416-466B-9E98-02EFF2D7FED1}" type="pres">
      <dgm:prSet presAssocID="{EEC75BDB-FBA1-40F3-9F54-B8A64FFFC04A}" presName="hierChild5" presStyleCnt="0"/>
      <dgm:spPr/>
    </dgm:pt>
    <dgm:pt modelId="{DE15A588-67B2-49AC-BA06-1C29A5997B05}" type="pres">
      <dgm:prSet presAssocID="{4B50A18C-A1F5-4DE9-81F1-DADFF99036C5}" presName="hierChild3" presStyleCnt="0"/>
      <dgm:spPr/>
    </dgm:pt>
  </dgm:ptLst>
  <dgm:cxnLst>
    <dgm:cxn modelId="{76BA8D08-9F38-49A1-8F18-01DCDB0662F2}" srcId="{EEC75BDB-FBA1-40F3-9F54-B8A64FFFC04A}" destId="{53D1BC97-F8C3-4FE7-8662-480E36C7D75D}" srcOrd="2" destOrd="0" parTransId="{FF1FE3A1-88A7-4606-9CDF-9CB3026CCB0F}" sibTransId="{46FDEB81-559C-4933-B6B0-10DBEA9A083B}"/>
    <dgm:cxn modelId="{25A7050B-0F09-4C7B-8192-5C391225C66B}" type="presOf" srcId="{5BA41EAB-FF96-45E7-9848-BF940F506680}" destId="{0E160478-12C9-4E53-A542-70239C293756}" srcOrd="1" destOrd="0" presId="urn:microsoft.com/office/officeart/2005/8/layout/orgChart1"/>
    <dgm:cxn modelId="{973FEE0E-A47C-4D79-90DB-DA250976045B}" type="presOf" srcId="{BBF75D24-75D5-48E9-A032-157B7542F353}" destId="{482B10DE-2934-4101-9EA7-66CD442AC5B6}" srcOrd="1" destOrd="0" presId="urn:microsoft.com/office/officeart/2005/8/layout/orgChart1"/>
    <dgm:cxn modelId="{65C3A10F-B473-4F75-8322-F9ADBBD61B58}" srcId="{4B50A18C-A1F5-4DE9-81F1-DADFF99036C5}" destId="{5BA41EAB-FF96-45E7-9848-BF940F506680}" srcOrd="0" destOrd="0" parTransId="{170EE06E-92AE-442F-82FD-3E26AD4727D2}" sibTransId="{D880462B-06EB-4F13-8C96-C422632A4E36}"/>
    <dgm:cxn modelId="{72AA3110-F681-4B37-AACC-FE08618AE028}" type="presOf" srcId="{6ED2CB80-8D3C-419C-B2A9-36389C0F25B8}" destId="{6C434D21-A5B1-4FC1-9BCF-F7E4FE52C9BD}" srcOrd="0" destOrd="0" presId="urn:microsoft.com/office/officeart/2005/8/layout/orgChart1"/>
    <dgm:cxn modelId="{8A3B2A13-B111-4CEE-A8FB-C35E8CF19AC5}" srcId="{ACF339ED-0F38-420B-B7E3-5EB6B0F9A3C5}" destId="{CE2F7B81-23D8-4890-9133-A07AB7F3CC3D}" srcOrd="1" destOrd="0" parTransId="{6ED2CB80-8D3C-419C-B2A9-36389C0F25B8}" sibTransId="{1D870BAE-AA7D-404D-B3CB-77CBFFE5F893}"/>
    <dgm:cxn modelId="{FBB42B15-A933-4BEC-813E-35AB2855EA0A}" type="presOf" srcId="{40DB40D1-0ADD-438E-83A3-854AB39B8089}" destId="{64D8EF4E-4761-4E70-804D-79FF7C71A12A}" srcOrd="0" destOrd="0" presId="urn:microsoft.com/office/officeart/2005/8/layout/orgChart1"/>
    <dgm:cxn modelId="{BDB2AA15-D984-413F-98F3-B90C94DB58D2}" type="presOf" srcId="{53D1BC97-F8C3-4FE7-8662-480E36C7D75D}" destId="{FBFC1282-9062-40C0-8A6A-0999F1C8D96F}" srcOrd="1" destOrd="0" presId="urn:microsoft.com/office/officeart/2005/8/layout/orgChart1"/>
    <dgm:cxn modelId="{A0337116-57A9-4692-9BCC-B8BEE26328C9}" type="presOf" srcId="{36BCC423-16B3-4056-AB89-99CC3A6A23DC}" destId="{AFF2C951-638E-47B0-B3A0-E5FB92C6BFB2}" srcOrd="0" destOrd="0" presId="urn:microsoft.com/office/officeart/2005/8/layout/orgChart1"/>
    <dgm:cxn modelId="{EE815C1A-9D51-4078-B8F9-3C0D22B338B6}" type="presOf" srcId="{89A319BF-9E04-4182-86AF-321DD7F315A4}" destId="{10A2D246-6278-476D-9391-E023FBF227BD}" srcOrd="0" destOrd="0" presId="urn:microsoft.com/office/officeart/2005/8/layout/orgChart1"/>
    <dgm:cxn modelId="{15F0681C-C0DD-42E5-8016-1007921FE609}" type="presOf" srcId="{EEC75BDB-FBA1-40F3-9F54-B8A64FFFC04A}" destId="{205963E9-9698-483C-BA13-C4D62C5C4CA5}" srcOrd="0" destOrd="0" presId="urn:microsoft.com/office/officeart/2005/8/layout/orgChart1"/>
    <dgm:cxn modelId="{584D9E20-7306-43A5-B637-AEBBA1031E05}" type="presOf" srcId="{53E6B332-F97D-4924-BE52-E00C557F9429}" destId="{671C3AA6-760A-4C81-BDE5-CF506EE0DAE9}" srcOrd="1" destOrd="0" presId="urn:microsoft.com/office/officeart/2005/8/layout/orgChart1"/>
    <dgm:cxn modelId="{57014226-D0F4-471D-A00B-A5BBE3DF741E}" type="presOf" srcId="{3A96659F-5DB6-44A6-A009-27DDAB6439C7}" destId="{10BAEFF9-D5CA-4668-BA3B-C903463333F0}" srcOrd="0" destOrd="0" presId="urn:microsoft.com/office/officeart/2005/8/layout/orgChart1"/>
    <dgm:cxn modelId="{F191702A-9548-4FC8-9FCC-DFF22ED78F1D}" srcId="{5BA41EAB-FF96-45E7-9848-BF940F506680}" destId="{6F1CC7FB-2EEA-457C-9653-42708C6DA2BD}" srcOrd="1" destOrd="0" parTransId="{36BCC423-16B3-4056-AB89-99CC3A6A23DC}" sibTransId="{0AF13B92-15D9-4E3C-A4DF-7A5D24D936B3}"/>
    <dgm:cxn modelId="{A0222430-81C6-4199-B35C-34E1D90EE76F}" srcId="{BBF75D24-75D5-48E9-A032-157B7542F353}" destId="{53E6B332-F97D-4924-BE52-E00C557F9429}" srcOrd="1" destOrd="0" parTransId="{3A96659F-5DB6-44A6-A009-27DDAB6439C7}" sibTransId="{F7168FE1-23B2-451C-9397-B237BE054F2D}"/>
    <dgm:cxn modelId="{BB5E4A32-808E-430C-B943-A2AF462608F3}" srcId="{4B50A18C-A1F5-4DE9-81F1-DADFF99036C5}" destId="{5BFA5D00-486D-45F5-8F73-01887D0955E1}" srcOrd="1" destOrd="0" parTransId="{2C1697D1-EC09-4A29-AEEB-C40270D90B5E}" sibTransId="{FC2477D5-2347-454C-A96D-1554D4097D19}"/>
    <dgm:cxn modelId="{93394338-1BC9-40E6-9F17-4F93AF62FFD0}" type="presOf" srcId="{A3EDA9CF-B8A4-486D-B856-FE9ACA182425}" destId="{AAD5319C-0603-4D3E-8E5A-BB854D9855F4}" srcOrd="0" destOrd="0" presId="urn:microsoft.com/office/officeart/2005/8/layout/orgChart1"/>
    <dgm:cxn modelId="{D345533A-3B48-41D2-A237-E4359E500229}" srcId="{EEC75BDB-FBA1-40F3-9F54-B8A64FFFC04A}" destId="{5490E2A1-1169-482D-B5B6-69AC517A490A}" srcOrd="0" destOrd="0" parTransId="{C1500612-785C-4CD8-B36E-44BCF22494EC}" sibTransId="{6BABA159-12D1-41DC-889A-2CCCF6A8E883}"/>
    <dgm:cxn modelId="{DCB8BC3B-CAF9-48F2-B258-E8597CA28039}" srcId="{863EEBAD-54ED-407D-BBA5-DF4A9E3B2078}" destId="{4B50A18C-A1F5-4DE9-81F1-DADFF99036C5}" srcOrd="0" destOrd="0" parTransId="{A623DDCC-C87A-4176-AC30-4216A25D8539}" sibTransId="{F8FC7CB7-5D2A-429B-8EC6-5C9E582010DA}"/>
    <dgm:cxn modelId="{9F9C115D-E422-428B-9A05-6148263A8176}" srcId="{5BA41EAB-FF96-45E7-9848-BF940F506680}" destId="{ACF339ED-0F38-420B-B7E3-5EB6B0F9A3C5}" srcOrd="3" destOrd="0" parTransId="{AF642C11-0230-4F76-8EED-82E93BF9BE09}" sibTransId="{8208C429-90D7-46E3-A79A-DF1C55898FFB}"/>
    <dgm:cxn modelId="{3415C05E-BCB9-4876-99C1-23E1EDD84DDD}" type="presOf" srcId="{A17DFAA1-7151-4B57-87D9-DB8F44FEE148}" destId="{A43B3A3E-5A7A-47DD-A562-936AB45A6A53}" srcOrd="0" destOrd="0" presId="urn:microsoft.com/office/officeart/2005/8/layout/orgChart1"/>
    <dgm:cxn modelId="{CED29462-17DC-4B37-88BC-13F67E288F5A}" type="presOf" srcId="{5490E2A1-1169-482D-B5B6-69AC517A490A}" destId="{384B589C-4511-4901-8C39-DBF3ADB2DEAA}" srcOrd="1" destOrd="0" presId="urn:microsoft.com/office/officeart/2005/8/layout/orgChart1"/>
    <dgm:cxn modelId="{B564A562-7C34-4743-A40B-4391DD7BF0DE}" type="presOf" srcId="{EE201409-A31E-43A3-A850-79BE14E22DB9}" destId="{F3FA8EF2-294A-4F15-ADC0-3417ED7F2905}" srcOrd="1" destOrd="0" presId="urn:microsoft.com/office/officeart/2005/8/layout/orgChart1"/>
    <dgm:cxn modelId="{7F8D6663-7868-4683-99FE-32FACC72B718}" type="presOf" srcId="{6170A424-2D84-4D11-98D6-B13CDCEAF752}" destId="{4B0368E4-A90F-415B-B11D-A1785131A222}" srcOrd="0" destOrd="0" presId="urn:microsoft.com/office/officeart/2005/8/layout/orgChart1"/>
    <dgm:cxn modelId="{05AE4F43-8D91-456D-9C1C-B23CE4A2711B}" type="presOf" srcId="{DDC9BE49-970A-47C9-BCF8-F27E0F52CAD5}" destId="{A1876E3D-7A30-48F6-BBFD-104A95964FEE}" srcOrd="0" destOrd="0" presId="urn:microsoft.com/office/officeart/2005/8/layout/orgChart1"/>
    <dgm:cxn modelId="{7424CE44-BC0C-4C4A-A185-145239E70851}" srcId="{5BA41EAB-FF96-45E7-9848-BF940F506680}" destId="{4ACE9A43-9BCB-4596-8310-B490C4B99DAE}" srcOrd="2" destOrd="0" parTransId="{3369E348-BCB2-41D6-8583-591CB686D7B2}" sibTransId="{7D38E02F-F8A0-48A0-A0BE-537047B39FA4}"/>
    <dgm:cxn modelId="{9C91446C-E5A0-4FDD-AA45-DC618AEE16AE}" type="presOf" srcId="{A17DFAA1-7151-4B57-87D9-DB8F44FEE148}" destId="{9427B4B9-788E-4460-BB24-D7D24198B2D5}" srcOrd="1" destOrd="0" presId="urn:microsoft.com/office/officeart/2005/8/layout/orgChart1"/>
    <dgm:cxn modelId="{9F78ED6D-468C-435A-B143-2DF7174CE6A5}" type="presOf" srcId="{5BA41EAB-FF96-45E7-9848-BF940F506680}" destId="{5F071408-5F03-4936-B5AA-ACB9BBD620E3}" srcOrd="0" destOrd="0" presId="urn:microsoft.com/office/officeart/2005/8/layout/orgChart1"/>
    <dgm:cxn modelId="{C983276E-E34F-40FE-892F-49E894A9E326}" srcId="{BBF75D24-75D5-48E9-A032-157B7542F353}" destId="{489DDE90-55B7-4C60-BDD6-AE7AE440F61E}" srcOrd="0" destOrd="0" parTransId="{B4D7F852-EB17-4CDB-BBFC-C2455F4CF113}" sibTransId="{8B6E9D56-88C4-434B-BD50-353C446AC0D6}"/>
    <dgm:cxn modelId="{11031B75-BE52-4E06-A719-EFD093EBFA2D}" srcId="{53E6B332-F97D-4924-BE52-E00C557F9429}" destId="{EE201409-A31E-43A3-A850-79BE14E22DB9}" srcOrd="1" destOrd="0" parTransId="{A19CD7DB-0318-4C29-BCBB-04B0A6200552}" sibTransId="{0CC0452D-A548-4235-A71C-5254F3ED94DC}"/>
    <dgm:cxn modelId="{34CA8075-0770-491C-804C-B82FA54E0D03}" type="presOf" srcId="{489DDE90-55B7-4C60-BDD6-AE7AE440F61E}" destId="{BD29A583-0EEE-4756-A917-21D82FDB4759}" srcOrd="1" destOrd="0" presId="urn:microsoft.com/office/officeart/2005/8/layout/orgChart1"/>
    <dgm:cxn modelId="{CF56C475-7124-41BC-8719-9D5DF179D5A4}" type="presOf" srcId="{25DFB7A4-897A-4071-B8EE-4A0653F6792F}" destId="{7A4AD723-6281-45AB-92B1-63D7B001B94C}" srcOrd="0" destOrd="0" presId="urn:microsoft.com/office/officeart/2005/8/layout/orgChart1"/>
    <dgm:cxn modelId="{660D8756-BAF2-435B-A140-77201F37E1C2}" type="presOf" srcId="{6F1CC7FB-2EEA-457C-9653-42708C6DA2BD}" destId="{897E23D4-3444-488E-8F2B-440F6484DC2F}" srcOrd="1" destOrd="0" presId="urn:microsoft.com/office/officeart/2005/8/layout/orgChart1"/>
    <dgm:cxn modelId="{84D71A7A-2CCF-4C4C-9A46-535D5DA58264}" srcId="{53E6B332-F97D-4924-BE52-E00C557F9429}" destId="{25DFB7A4-897A-4071-B8EE-4A0653F6792F}" srcOrd="0" destOrd="0" parTransId="{10ED8167-8557-46D2-A605-0D2B3B7A7FB2}" sibTransId="{9D5B9957-BBCF-488A-A7DF-0DFEE20AA664}"/>
    <dgm:cxn modelId="{C1BF3E81-BFF7-4A6C-B63F-8A0A121FFB5F}" type="presOf" srcId="{5BFA5D00-486D-45F5-8F73-01887D0955E1}" destId="{D20A2FED-6C21-4EBF-8F87-EE529589F6A3}" srcOrd="1" destOrd="0" presId="urn:microsoft.com/office/officeart/2005/8/layout/orgChart1"/>
    <dgm:cxn modelId="{33196482-AB51-4440-AFF2-49032CDBFAE2}" type="presOf" srcId="{B4D7F852-EB17-4CDB-BBFC-C2455F4CF113}" destId="{8DBF8B77-3D94-437C-B5A0-E150BE18FCD6}" srcOrd="0" destOrd="0" presId="urn:microsoft.com/office/officeart/2005/8/layout/orgChart1"/>
    <dgm:cxn modelId="{C2833385-AA65-4293-9207-53524F73BE7E}" type="presOf" srcId="{3369E348-BCB2-41D6-8583-591CB686D7B2}" destId="{DAD151FA-ABDB-40DC-ACD4-94D856589554}" srcOrd="0" destOrd="0" presId="urn:microsoft.com/office/officeart/2005/8/layout/orgChart1"/>
    <dgm:cxn modelId="{599ED585-355F-4286-AB30-20938926DF33}" type="presOf" srcId="{BBF75D24-75D5-48E9-A032-157B7542F353}" destId="{5DD10AF8-A28A-448A-A0AF-5E1E3ADC3EB6}" srcOrd="0" destOrd="0" presId="urn:microsoft.com/office/officeart/2005/8/layout/orgChart1"/>
    <dgm:cxn modelId="{A9564487-7EF8-4100-9E10-B606A97CB30E}" type="presOf" srcId="{53D1BC97-F8C3-4FE7-8662-480E36C7D75D}" destId="{DD0F853E-2325-4E7A-9EDF-9031D6D512B3}" srcOrd="0" destOrd="0" presId="urn:microsoft.com/office/officeart/2005/8/layout/orgChart1"/>
    <dgm:cxn modelId="{2055E68C-DF38-450E-87A7-77085BF2AAFE}" type="presOf" srcId="{4ACE9A43-9BCB-4596-8310-B490C4B99DAE}" destId="{0F0ABC3C-2684-4D07-BBF6-AFCA157E2A67}" srcOrd="1" destOrd="0" presId="urn:microsoft.com/office/officeart/2005/8/layout/orgChart1"/>
    <dgm:cxn modelId="{E2A1F794-FCFC-4D17-A0B1-B09D0AFC3CA5}" type="presOf" srcId="{FF1FE3A1-88A7-4606-9CDF-9CB3026CCB0F}" destId="{412B2548-B3EE-40F8-8BC3-2BA344D24E2D}" srcOrd="0" destOrd="0" presId="urn:microsoft.com/office/officeart/2005/8/layout/orgChart1"/>
    <dgm:cxn modelId="{3CD4B59F-E425-4D2A-A9C7-1907DC818B50}" type="presOf" srcId="{CE2F7B81-23D8-4890-9133-A07AB7F3CC3D}" destId="{C46729B0-BE9E-40F8-8680-7B31A15B1CF3}" srcOrd="1" destOrd="0" presId="urn:microsoft.com/office/officeart/2005/8/layout/orgChart1"/>
    <dgm:cxn modelId="{373CD4A6-5B30-4577-967F-9A4299838CAA}" type="presOf" srcId="{25DFB7A4-897A-4071-B8EE-4A0653F6792F}" destId="{C5620E2C-8BE2-4395-B696-89C3FE3D776A}" srcOrd="1" destOrd="0" presId="urn:microsoft.com/office/officeart/2005/8/layout/orgChart1"/>
    <dgm:cxn modelId="{ED895DA7-B66D-423E-85E3-8C69671E5D4E}" type="presOf" srcId="{10ED8167-8557-46D2-A605-0D2B3B7A7FB2}" destId="{A0DA7F45-1D05-4CCA-9134-E9F9BC520F29}" srcOrd="0" destOrd="0" presId="urn:microsoft.com/office/officeart/2005/8/layout/orgChart1"/>
    <dgm:cxn modelId="{6D51B9AC-89F0-43AC-8568-82C239D5F3C1}" type="presOf" srcId="{C1500612-785C-4CD8-B36E-44BCF22494EC}" destId="{3858FF8A-F757-4203-8D81-CA62D534010C}" srcOrd="0" destOrd="0" presId="urn:microsoft.com/office/officeart/2005/8/layout/orgChart1"/>
    <dgm:cxn modelId="{51BA15AE-4999-4DF2-9F79-79F98CF7483F}" type="presOf" srcId="{489DDE90-55B7-4C60-BDD6-AE7AE440F61E}" destId="{66BF2940-1956-4E1C-B0C2-5B83666B9D9B}" srcOrd="0" destOrd="0" presId="urn:microsoft.com/office/officeart/2005/8/layout/orgChart1"/>
    <dgm:cxn modelId="{453336BA-D026-459C-A815-E3F88CC6FE03}" type="presOf" srcId="{A19CD7DB-0318-4C29-BCBB-04B0A6200552}" destId="{B7DDAAF9-F38E-4622-9606-45A6DA497089}" srcOrd="0" destOrd="0" presId="urn:microsoft.com/office/officeart/2005/8/layout/orgChart1"/>
    <dgm:cxn modelId="{4C61EEC0-28C8-4EFE-910A-C9F6D3B1C2F1}" type="presOf" srcId="{5BFA5D00-486D-45F5-8F73-01887D0955E1}" destId="{74DE75A9-0B63-41B8-AA2F-3614F6E3B880}" srcOrd="0" destOrd="0" presId="urn:microsoft.com/office/officeart/2005/8/layout/orgChart1"/>
    <dgm:cxn modelId="{230835C1-AED4-41C2-8F69-B9A2A4C41C92}" type="presOf" srcId="{2C1697D1-EC09-4A29-AEEB-C40270D90B5E}" destId="{094A71B8-D947-4CB6-A4B2-0B63E8021F78}" srcOrd="0" destOrd="0" presId="urn:microsoft.com/office/officeart/2005/8/layout/orgChart1"/>
    <dgm:cxn modelId="{50ABDCC2-9539-4CF3-8700-ED100FA5CEAE}" type="presOf" srcId="{863EEBAD-54ED-407D-BBA5-DF4A9E3B2078}" destId="{73942D41-626A-4CC1-9DCB-AFF32304D717}" srcOrd="0" destOrd="0" presId="urn:microsoft.com/office/officeart/2005/8/layout/orgChart1"/>
    <dgm:cxn modelId="{533C33C6-1BB2-43BB-9FCC-059DDEED645C}" type="presOf" srcId="{ACF339ED-0F38-420B-B7E3-5EB6B0F9A3C5}" destId="{6F292D08-3164-4FD8-B5CA-29863719EF1D}" srcOrd="0" destOrd="0" presId="urn:microsoft.com/office/officeart/2005/8/layout/orgChart1"/>
    <dgm:cxn modelId="{18C06AC7-F3E5-4604-8243-696E6DEF69D4}" type="presOf" srcId="{4B50A18C-A1F5-4DE9-81F1-DADFF99036C5}" destId="{4B74CB4B-14B4-47BC-8484-4E52976FE797}" srcOrd="1" destOrd="0" presId="urn:microsoft.com/office/officeart/2005/8/layout/orgChart1"/>
    <dgm:cxn modelId="{A5D223D0-6628-4FC7-B162-1EF5E2354B8A}" type="presOf" srcId="{5490E2A1-1169-482D-B5B6-69AC517A490A}" destId="{ECB254D1-0B5C-4AC5-9ACA-F8637435961B}" srcOrd="0" destOrd="0" presId="urn:microsoft.com/office/officeart/2005/8/layout/orgChart1"/>
    <dgm:cxn modelId="{A28D44D1-4E8C-40CF-B4E6-8D857FDEA55E}" srcId="{53E6B332-F97D-4924-BE52-E00C557F9429}" destId="{7D940244-1EE5-4FC3-B96A-AD633CE40965}" srcOrd="2" destOrd="0" parTransId="{89A319BF-9E04-4182-86AF-321DD7F315A4}" sibTransId="{BF68677D-1F56-42E4-884D-9CCBE2C8B61D}"/>
    <dgm:cxn modelId="{32BDFAD1-CC41-4C20-9A6D-150C2BAF9521}" srcId="{4B50A18C-A1F5-4DE9-81F1-DADFF99036C5}" destId="{EEC75BDB-FBA1-40F3-9F54-B8A64FFFC04A}" srcOrd="2" destOrd="0" parTransId="{25504E10-BC92-4776-8C21-7CD6089599DD}" sibTransId="{3D763631-18A8-467A-A2B3-C07859E37184}"/>
    <dgm:cxn modelId="{58D4ECDD-254C-48D0-B8AF-865A2DA1572F}" type="presOf" srcId="{53E6B332-F97D-4924-BE52-E00C557F9429}" destId="{6C2F40B0-B211-45A5-A261-0B585C0BF041}" srcOrd="0" destOrd="0" presId="urn:microsoft.com/office/officeart/2005/8/layout/orgChart1"/>
    <dgm:cxn modelId="{0BAD87E0-B223-48FF-A887-310E97CDB8C6}" srcId="{5BA41EAB-FF96-45E7-9848-BF940F506680}" destId="{BBF75D24-75D5-48E9-A032-157B7542F353}" srcOrd="0" destOrd="0" parTransId="{A3EDA9CF-B8A4-486D-B856-FE9ACA182425}" sibTransId="{5E9ED08F-472B-49F4-B2C7-A9C1C6695778}"/>
    <dgm:cxn modelId="{26BE03E1-F0E4-49FC-A6A2-1387A8D43FFE}" type="presOf" srcId="{4B50A18C-A1F5-4DE9-81F1-DADFF99036C5}" destId="{7EA59627-400F-4A5A-88F0-7BF7B3D43BCA}" srcOrd="0" destOrd="0" presId="urn:microsoft.com/office/officeart/2005/8/layout/orgChart1"/>
    <dgm:cxn modelId="{BFBF07E1-DB06-4833-AAF0-B4670BE3D9B6}" srcId="{EEC75BDB-FBA1-40F3-9F54-B8A64FFFC04A}" destId="{40DB40D1-0ADD-438E-83A3-854AB39B8089}" srcOrd="1" destOrd="0" parTransId="{6170A424-2D84-4D11-98D6-B13CDCEAF752}" sibTransId="{9AFC86BB-1512-4786-B539-317D3195DF2D}"/>
    <dgm:cxn modelId="{6FD98BE3-7420-4595-804F-BFA639B54F60}" type="presOf" srcId="{7D940244-1EE5-4FC3-B96A-AD633CE40965}" destId="{CAC0B501-94FF-4A90-95C1-D76F70ADF69A}" srcOrd="1" destOrd="0" presId="urn:microsoft.com/office/officeart/2005/8/layout/orgChart1"/>
    <dgm:cxn modelId="{CDE9FBE3-D984-4BDB-844D-0F5FE6FD594D}" srcId="{ACF339ED-0F38-420B-B7E3-5EB6B0F9A3C5}" destId="{A17DFAA1-7151-4B57-87D9-DB8F44FEE148}" srcOrd="0" destOrd="0" parTransId="{DDC9BE49-970A-47C9-BCF8-F27E0F52CAD5}" sibTransId="{073FBDA0-958F-4E70-AC16-3C6BF5A8FDBE}"/>
    <dgm:cxn modelId="{B77838E8-623A-4F16-BEA1-B2886926B2E9}" type="presOf" srcId="{EE201409-A31E-43A3-A850-79BE14E22DB9}" destId="{6BE2FC30-CB49-41A6-88DD-0310F565A47C}" srcOrd="0" destOrd="0" presId="urn:microsoft.com/office/officeart/2005/8/layout/orgChart1"/>
    <dgm:cxn modelId="{0D7E55E8-ED8F-45CB-B89F-E0074AFF28FD}" type="presOf" srcId="{40DB40D1-0ADD-438E-83A3-854AB39B8089}" destId="{C6386F93-56A4-4AD5-B90D-21E01B9F1693}" srcOrd="1" destOrd="0" presId="urn:microsoft.com/office/officeart/2005/8/layout/orgChart1"/>
    <dgm:cxn modelId="{C87E56EA-F090-4642-946C-30AD6C6D4075}" type="presOf" srcId="{170EE06E-92AE-442F-82FD-3E26AD4727D2}" destId="{90290FAE-8D19-4A76-98F2-EAE77C2943DE}" srcOrd="0" destOrd="0" presId="urn:microsoft.com/office/officeart/2005/8/layout/orgChart1"/>
    <dgm:cxn modelId="{BABFE2EC-0FF7-43CF-A7D9-42355627BCEB}" type="presOf" srcId="{CE2F7B81-23D8-4890-9133-A07AB7F3CC3D}" destId="{EC5F54EC-DDB8-46B5-BC8F-44F949D35D26}" srcOrd="0" destOrd="0" presId="urn:microsoft.com/office/officeart/2005/8/layout/orgChart1"/>
    <dgm:cxn modelId="{76762EED-2AC7-4929-9631-9E2D465C0AA1}" type="presOf" srcId="{4ACE9A43-9BCB-4596-8310-B490C4B99DAE}" destId="{34546951-821E-456E-A123-9383E4DEAAA4}" srcOrd="0" destOrd="0" presId="urn:microsoft.com/office/officeart/2005/8/layout/orgChart1"/>
    <dgm:cxn modelId="{C0B234F4-7BEA-4633-BA90-C8B1BBDB41BB}" type="presOf" srcId="{ACF339ED-0F38-420B-B7E3-5EB6B0F9A3C5}" destId="{C1CDD7EB-E912-41BF-BF72-3C7C698D261E}" srcOrd="1" destOrd="0" presId="urn:microsoft.com/office/officeart/2005/8/layout/orgChart1"/>
    <dgm:cxn modelId="{D85DFDF4-F2DE-4AE5-9309-3EE9A2887315}" type="presOf" srcId="{7D940244-1EE5-4FC3-B96A-AD633CE40965}" destId="{4BA51C7B-04D9-42EF-898B-40542B32D913}" srcOrd="0" destOrd="0" presId="urn:microsoft.com/office/officeart/2005/8/layout/orgChart1"/>
    <dgm:cxn modelId="{EF8777F9-C9F7-4609-8A16-961B5007CE1E}" type="presOf" srcId="{AF642C11-0230-4F76-8EED-82E93BF9BE09}" destId="{2450C15A-F93C-4448-9314-335824977770}" srcOrd="0" destOrd="0" presId="urn:microsoft.com/office/officeart/2005/8/layout/orgChart1"/>
    <dgm:cxn modelId="{527134FE-F84E-4A55-928F-A8997E1D5492}" type="presOf" srcId="{EEC75BDB-FBA1-40F3-9F54-B8A64FFFC04A}" destId="{0EB53A3E-B938-4704-AC99-C0FFC01698DC}" srcOrd="1" destOrd="0" presId="urn:microsoft.com/office/officeart/2005/8/layout/orgChart1"/>
    <dgm:cxn modelId="{CE8E1AFF-B31E-4A15-BBA9-5C88E89AE676}" type="presOf" srcId="{6F1CC7FB-2EEA-457C-9653-42708C6DA2BD}" destId="{220242E5-3094-4D87-90DE-BF624B1E7FD4}" srcOrd="0" destOrd="0" presId="urn:microsoft.com/office/officeart/2005/8/layout/orgChart1"/>
    <dgm:cxn modelId="{5BC47BFF-B3C3-47B3-B171-19F1657F9F11}" type="presOf" srcId="{25504E10-BC92-4776-8C21-7CD6089599DD}" destId="{4E15A6F1-DCA6-4AE3-9A94-6D8887F8ACBD}" srcOrd="0" destOrd="0" presId="urn:microsoft.com/office/officeart/2005/8/layout/orgChart1"/>
    <dgm:cxn modelId="{E2CF2A2A-F5DE-44F1-9EE9-9656B462179E}" type="presParOf" srcId="{73942D41-626A-4CC1-9DCB-AFF32304D717}" destId="{D3E251BF-143E-46FB-B7AD-04D0142EB938}" srcOrd="0" destOrd="0" presId="urn:microsoft.com/office/officeart/2005/8/layout/orgChart1"/>
    <dgm:cxn modelId="{CEB9CDCF-BB3B-46D4-9482-96468F430513}" type="presParOf" srcId="{D3E251BF-143E-46FB-B7AD-04D0142EB938}" destId="{E75F42CC-6939-499C-89AE-412A4828CDBC}" srcOrd="0" destOrd="0" presId="urn:microsoft.com/office/officeart/2005/8/layout/orgChart1"/>
    <dgm:cxn modelId="{A8C95066-8F6E-4083-8C3E-09B6A231543F}" type="presParOf" srcId="{E75F42CC-6939-499C-89AE-412A4828CDBC}" destId="{7EA59627-400F-4A5A-88F0-7BF7B3D43BCA}" srcOrd="0" destOrd="0" presId="urn:microsoft.com/office/officeart/2005/8/layout/orgChart1"/>
    <dgm:cxn modelId="{4A66981C-7AA9-4D8C-AF13-0848E58E9440}" type="presParOf" srcId="{E75F42CC-6939-499C-89AE-412A4828CDBC}" destId="{4B74CB4B-14B4-47BC-8484-4E52976FE797}" srcOrd="1" destOrd="0" presId="urn:microsoft.com/office/officeart/2005/8/layout/orgChart1"/>
    <dgm:cxn modelId="{E48D0067-6913-4680-852D-B277D0C24752}" type="presParOf" srcId="{D3E251BF-143E-46FB-B7AD-04D0142EB938}" destId="{D7D065E4-E9E3-4BCA-B9A5-DD563CD1E3EB}" srcOrd="1" destOrd="0" presId="urn:microsoft.com/office/officeart/2005/8/layout/orgChart1"/>
    <dgm:cxn modelId="{5633DAF2-3DBB-4826-BA01-8CE72464816C}" type="presParOf" srcId="{D7D065E4-E9E3-4BCA-B9A5-DD563CD1E3EB}" destId="{90290FAE-8D19-4A76-98F2-EAE77C2943DE}" srcOrd="0" destOrd="0" presId="urn:microsoft.com/office/officeart/2005/8/layout/orgChart1"/>
    <dgm:cxn modelId="{5C106917-4213-4979-B77C-AA2BB13C003A}" type="presParOf" srcId="{D7D065E4-E9E3-4BCA-B9A5-DD563CD1E3EB}" destId="{2A4C2781-022A-4ACA-BD1B-A4BEB787F66A}" srcOrd="1" destOrd="0" presId="urn:microsoft.com/office/officeart/2005/8/layout/orgChart1"/>
    <dgm:cxn modelId="{5E03612C-A9A7-44D0-B551-3B62735BCD95}" type="presParOf" srcId="{2A4C2781-022A-4ACA-BD1B-A4BEB787F66A}" destId="{10A60AC0-97FD-48F2-A86C-03E5D1BBF480}" srcOrd="0" destOrd="0" presId="urn:microsoft.com/office/officeart/2005/8/layout/orgChart1"/>
    <dgm:cxn modelId="{7492B01B-E726-4AEF-AD2F-78440D4BA036}" type="presParOf" srcId="{10A60AC0-97FD-48F2-A86C-03E5D1BBF480}" destId="{5F071408-5F03-4936-B5AA-ACB9BBD620E3}" srcOrd="0" destOrd="0" presId="urn:microsoft.com/office/officeart/2005/8/layout/orgChart1"/>
    <dgm:cxn modelId="{65A4AB16-C7B5-4109-BB32-573FFA89E6E3}" type="presParOf" srcId="{10A60AC0-97FD-48F2-A86C-03E5D1BBF480}" destId="{0E160478-12C9-4E53-A542-70239C293756}" srcOrd="1" destOrd="0" presId="urn:microsoft.com/office/officeart/2005/8/layout/orgChart1"/>
    <dgm:cxn modelId="{5E68D0FF-A594-4318-A84F-8FCC3637DAA3}" type="presParOf" srcId="{2A4C2781-022A-4ACA-BD1B-A4BEB787F66A}" destId="{A96DA7FA-C662-4783-8ED6-4468BE32BD35}" srcOrd="1" destOrd="0" presId="urn:microsoft.com/office/officeart/2005/8/layout/orgChart1"/>
    <dgm:cxn modelId="{5533CA7C-9E80-41F6-8056-0826336D5B4A}" type="presParOf" srcId="{A96DA7FA-C662-4783-8ED6-4468BE32BD35}" destId="{AAD5319C-0603-4D3E-8E5A-BB854D9855F4}" srcOrd="0" destOrd="0" presId="urn:microsoft.com/office/officeart/2005/8/layout/orgChart1"/>
    <dgm:cxn modelId="{41F17F72-E8A5-4A84-814D-0531AF492919}" type="presParOf" srcId="{A96DA7FA-C662-4783-8ED6-4468BE32BD35}" destId="{3729B728-4DAF-4841-BCE9-EA1A5102D456}" srcOrd="1" destOrd="0" presId="urn:microsoft.com/office/officeart/2005/8/layout/orgChart1"/>
    <dgm:cxn modelId="{A10D84D2-44F1-4673-9B5B-1EF49BD699A2}" type="presParOf" srcId="{3729B728-4DAF-4841-BCE9-EA1A5102D456}" destId="{4A8B1518-C0C7-4B0F-BBF4-4186762B23C3}" srcOrd="0" destOrd="0" presId="urn:microsoft.com/office/officeart/2005/8/layout/orgChart1"/>
    <dgm:cxn modelId="{B0C219E3-70A5-4BE9-A56C-1CD198215255}" type="presParOf" srcId="{4A8B1518-C0C7-4B0F-BBF4-4186762B23C3}" destId="{5DD10AF8-A28A-448A-A0AF-5E1E3ADC3EB6}" srcOrd="0" destOrd="0" presId="urn:microsoft.com/office/officeart/2005/8/layout/orgChart1"/>
    <dgm:cxn modelId="{623319DE-EBBC-459B-AF69-BD7D069F92F3}" type="presParOf" srcId="{4A8B1518-C0C7-4B0F-BBF4-4186762B23C3}" destId="{482B10DE-2934-4101-9EA7-66CD442AC5B6}" srcOrd="1" destOrd="0" presId="urn:microsoft.com/office/officeart/2005/8/layout/orgChart1"/>
    <dgm:cxn modelId="{9228398C-6693-499E-AFB3-9150A97BC2F6}" type="presParOf" srcId="{3729B728-4DAF-4841-BCE9-EA1A5102D456}" destId="{43A50727-9E3E-4494-BC8A-E7562BB18370}" srcOrd="1" destOrd="0" presId="urn:microsoft.com/office/officeart/2005/8/layout/orgChart1"/>
    <dgm:cxn modelId="{8EC5E63A-9C16-4167-8E10-256757FB082C}" type="presParOf" srcId="{43A50727-9E3E-4494-BC8A-E7562BB18370}" destId="{8DBF8B77-3D94-437C-B5A0-E150BE18FCD6}" srcOrd="0" destOrd="0" presId="urn:microsoft.com/office/officeart/2005/8/layout/orgChart1"/>
    <dgm:cxn modelId="{E4049EC6-5E5F-41B3-B5E4-F21814EC3F87}" type="presParOf" srcId="{43A50727-9E3E-4494-BC8A-E7562BB18370}" destId="{E62589EB-CFE4-4904-BC3B-4DEF396F99C7}" srcOrd="1" destOrd="0" presId="urn:microsoft.com/office/officeart/2005/8/layout/orgChart1"/>
    <dgm:cxn modelId="{6988E659-37DD-49BF-9204-0308802BFFB0}" type="presParOf" srcId="{E62589EB-CFE4-4904-BC3B-4DEF396F99C7}" destId="{87A4964E-520E-45BD-9D0E-6FA1BA899075}" srcOrd="0" destOrd="0" presId="urn:microsoft.com/office/officeart/2005/8/layout/orgChart1"/>
    <dgm:cxn modelId="{ABF047A1-41B0-4DB5-9BB3-63C7D201AFEE}" type="presParOf" srcId="{87A4964E-520E-45BD-9D0E-6FA1BA899075}" destId="{66BF2940-1956-4E1C-B0C2-5B83666B9D9B}" srcOrd="0" destOrd="0" presId="urn:microsoft.com/office/officeart/2005/8/layout/orgChart1"/>
    <dgm:cxn modelId="{F8C6B03C-8CA7-4B1E-89CE-186406A0261D}" type="presParOf" srcId="{87A4964E-520E-45BD-9D0E-6FA1BA899075}" destId="{BD29A583-0EEE-4756-A917-21D82FDB4759}" srcOrd="1" destOrd="0" presId="urn:microsoft.com/office/officeart/2005/8/layout/orgChart1"/>
    <dgm:cxn modelId="{37591BA0-3566-41F8-980F-CB4123A632A0}" type="presParOf" srcId="{E62589EB-CFE4-4904-BC3B-4DEF396F99C7}" destId="{C6AADC9E-BC34-4C09-AB66-2AB72068011B}" srcOrd="1" destOrd="0" presId="urn:microsoft.com/office/officeart/2005/8/layout/orgChart1"/>
    <dgm:cxn modelId="{5965A46F-34BF-474C-90DF-F6DB01426ABC}" type="presParOf" srcId="{E62589EB-CFE4-4904-BC3B-4DEF396F99C7}" destId="{09541BC5-5831-4EA7-9D77-C357FBF58533}" srcOrd="2" destOrd="0" presId="urn:microsoft.com/office/officeart/2005/8/layout/orgChart1"/>
    <dgm:cxn modelId="{DAABBF9D-D330-43F8-B7D3-40BEE8E5E181}" type="presParOf" srcId="{43A50727-9E3E-4494-BC8A-E7562BB18370}" destId="{10BAEFF9-D5CA-4668-BA3B-C903463333F0}" srcOrd="2" destOrd="0" presId="urn:microsoft.com/office/officeart/2005/8/layout/orgChart1"/>
    <dgm:cxn modelId="{C5115EA8-714C-4228-8383-081DF264C848}" type="presParOf" srcId="{43A50727-9E3E-4494-BC8A-E7562BB18370}" destId="{4D1FD516-C6B2-491B-B592-9024AF25ACFD}" srcOrd="3" destOrd="0" presId="urn:microsoft.com/office/officeart/2005/8/layout/orgChart1"/>
    <dgm:cxn modelId="{CB6B3ACC-78F3-4D0A-A5E3-40EE101B1B2D}" type="presParOf" srcId="{4D1FD516-C6B2-491B-B592-9024AF25ACFD}" destId="{E30EF99D-A684-4CBC-AE22-128D21FB36ED}" srcOrd="0" destOrd="0" presId="urn:microsoft.com/office/officeart/2005/8/layout/orgChart1"/>
    <dgm:cxn modelId="{DF3006DF-6F54-482F-BCC6-8A8E05101935}" type="presParOf" srcId="{E30EF99D-A684-4CBC-AE22-128D21FB36ED}" destId="{6C2F40B0-B211-45A5-A261-0B585C0BF041}" srcOrd="0" destOrd="0" presId="urn:microsoft.com/office/officeart/2005/8/layout/orgChart1"/>
    <dgm:cxn modelId="{77E011B4-0062-4108-B81F-5F8473A59527}" type="presParOf" srcId="{E30EF99D-A684-4CBC-AE22-128D21FB36ED}" destId="{671C3AA6-760A-4C81-BDE5-CF506EE0DAE9}" srcOrd="1" destOrd="0" presId="urn:microsoft.com/office/officeart/2005/8/layout/orgChart1"/>
    <dgm:cxn modelId="{024C53CC-9487-4E56-86A8-CA01E658F89A}" type="presParOf" srcId="{4D1FD516-C6B2-491B-B592-9024AF25ACFD}" destId="{7BFAAB0B-3630-47F3-8C73-BB850E83040E}" srcOrd="1" destOrd="0" presId="urn:microsoft.com/office/officeart/2005/8/layout/orgChart1"/>
    <dgm:cxn modelId="{D40CDFD2-4891-469A-A82C-9CD2FF0C8A2D}" type="presParOf" srcId="{7BFAAB0B-3630-47F3-8C73-BB850E83040E}" destId="{A0DA7F45-1D05-4CCA-9134-E9F9BC520F29}" srcOrd="0" destOrd="0" presId="urn:microsoft.com/office/officeart/2005/8/layout/orgChart1"/>
    <dgm:cxn modelId="{3EDF6D8D-7C7D-404C-B391-47736E92D77F}" type="presParOf" srcId="{7BFAAB0B-3630-47F3-8C73-BB850E83040E}" destId="{645CD016-4F99-48E4-A13D-64056B161C08}" srcOrd="1" destOrd="0" presId="urn:microsoft.com/office/officeart/2005/8/layout/orgChart1"/>
    <dgm:cxn modelId="{8B6A8E85-1CD2-49F0-8472-AE91541EB3C1}" type="presParOf" srcId="{645CD016-4F99-48E4-A13D-64056B161C08}" destId="{3DAD35B7-3DC7-4C5D-B3C9-C56A175FED9D}" srcOrd="0" destOrd="0" presId="urn:microsoft.com/office/officeart/2005/8/layout/orgChart1"/>
    <dgm:cxn modelId="{FA54D6B8-AE3D-4E1F-AA3D-0FABE377C98D}" type="presParOf" srcId="{3DAD35B7-3DC7-4C5D-B3C9-C56A175FED9D}" destId="{7A4AD723-6281-45AB-92B1-63D7B001B94C}" srcOrd="0" destOrd="0" presId="urn:microsoft.com/office/officeart/2005/8/layout/orgChart1"/>
    <dgm:cxn modelId="{9CCE56D8-38FB-45AA-AAB7-6C8A29191A57}" type="presParOf" srcId="{3DAD35B7-3DC7-4C5D-B3C9-C56A175FED9D}" destId="{C5620E2C-8BE2-4395-B696-89C3FE3D776A}" srcOrd="1" destOrd="0" presId="urn:microsoft.com/office/officeart/2005/8/layout/orgChart1"/>
    <dgm:cxn modelId="{78730DD1-86D7-44EF-9252-5DA9CFD0D23A}" type="presParOf" srcId="{645CD016-4F99-48E4-A13D-64056B161C08}" destId="{FC61587F-F93C-49A5-B7D8-628532B5C7B2}" srcOrd="1" destOrd="0" presId="urn:microsoft.com/office/officeart/2005/8/layout/orgChart1"/>
    <dgm:cxn modelId="{88133405-8473-4441-B1F8-5399C24417D7}" type="presParOf" srcId="{645CD016-4F99-48E4-A13D-64056B161C08}" destId="{EAE4F263-C15D-45E3-98ED-E3261CCC0F35}" srcOrd="2" destOrd="0" presId="urn:microsoft.com/office/officeart/2005/8/layout/orgChart1"/>
    <dgm:cxn modelId="{F6E9EAC7-7449-44D3-B548-703BA98296AF}" type="presParOf" srcId="{7BFAAB0B-3630-47F3-8C73-BB850E83040E}" destId="{B7DDAAF9-F38E-4622-9606-45A6DA497089}" srcOrd="2" destOrd="0" presId="urn:microsoft.com/office/officeart/2005/8/layout/orgChart1"/>
    <dgm:cxn modelId="{B4BD828B-5F3B-4F53-8A0B-56A58BD3F142}" type="presParOf" srcId="{7BFAAB0B-3630-47F3-8C73-BB850E83040E}" destId="{7ACF8AF7-B3D2-44B2-89DC-77AF27B34541}" srcOrd="3" destOrd="0" presId="urn:microsoft.com/office/officeart/2005/8/layout/orgChart1"/>
    <dgm:cxn modelId="{7C729306-E66E-4250-98A2-BD1413E7B2D6}" type="presParOf" srcId="{7ACF8AF7-B3D2-44B2-89DC-77AF27B34541}" destId="{DE99A869-ED80-4278-B2F4-17D466D8FF83}" srcOrd="0" destOrd="0" presId="urn:microsoft.com/office/officeart/2005/8/layout/orgChart1"/>
    <dgm:cxn modelId="{B4B9674E-DFC2-45D9-BC3C-917EB401B28E}" type="presParOf" srcId="{DE99A869-ED80-4278-B2F4-17D466D8FF83}" destId="{6BE2FC30-CB49-41A6-88DD-0310F565A47C}" srcOrd="0" destOrd="0" presId="urn:microsoft.com/office/officeart/2005/8/layout/orgChart1"/>
    <dgm:cxn modelId="{014A98C1-D37B-4381-9AE1-BF7744ACECF0}" type="presParOf" srcId="{DE99A869-ED80-4278-B2F4-17D466D8FF83}" destId="{F3FA8EF2-294A-4F15-ADC0-3417ED7F2905}" srcOrd="1" destOrd="0" presId="urn:microsoft.com/office/officeart/2005/8/layout/orgChart1"/>
    <dgm:cxn modelId="{4B5762C1-9D5D-46BE-B61D-CCFF1D6BD475}" type="presParOf" srcId="{7ACF8AF7-B3D2-44B2-89DC-77AF27B34541}" destId="{E8EF14A8-ED67-4DEA-8250-5D3E284E6041}" srcOrd="1" destOrd="0" presId="urn:microsoft.com/office/officeart/2005/8/layout/orgChart1"/>
    <dgm:cxn modelId="{8C3B9E06-31C4-4D16-88D4-985D7E2222AC}" type="presParOf" srcId="{7ACF8AF7-B3D2-44B2-89DC-77AF27B34541}" destId="{A9B36B91-13CD-4BD5-8AAE-68C3F6373263}" srcOrd="2" destOrd="0" presId="urn:microsoft.com/office/officeart/2005/8/layout/orgChart1"/>
    <dgm:cxn modelId="{5F8175AA-C958-4292-ADA7-DFDC6A8D3132}" type="presParOf" srcId="{7BFAAB0B-3630-47F3-8C73-BB850E83040E}" destId="{10A2D246-6278-476D-9391-E023FBF227BD}" srcOrd="4" destOrd="0" presId="urn:microsoft.com/office/officeart/2005/8/layout/orgChart1"/>
    <dgm:cxn modelId="{94A31580-D6ED-4F78-AC7E-5966AA363397}" type="presParOf" srcId="{7BFAAB0B-3630-47F3-8C73-BB850E83040E}" destId="{69559A44-0776-4B51-B479-7E7A3B1C559A}" srcOrd="5" destOrd="0" presId="urn:microsoft.com/office/officeart/2005/8/layout/orgChart1"/>
    <dgm:cxn modelId="{5730A646-89AD-4ED0-A33C-2405B609740B}" type="presParOf" srcId="{69559A44-0776-4B51-B479-7E7A3B1C559A}" destId="{952F2167-C55F-4C32-A31E-AD556D59D82B}" srcOrd="0" destOrd="0" presId="urn:microsoft.com/office/officeart/2005/8/layout/orgChart1"/>
    <dgm:cxn modelId="{7BE93972-5410-4254-9860-4AFBB50599B6}" type="presParOf" srcId="{952F2167-C55F-4C32-A31E-AD556D59D82B}" destId="{4BA51C7B-04D9-42EF-898B-40542B32D913}" srcOrd="0" destOrd="0" presId="urn:microsoft.com/office/officeart/2005/8/layout/orgChart1"/>
    <dgm:cxn modelId="{4CD31089-E1A9-4375-829B-DD7EC3DDB4D7}" type="presParOf" srcId="{952F2167-C55F-4C32-A31E-AD556D59D82B}" destId="{CAC0B501-94FF-4A90-95C1-D76F70ADF69A}" srcOrd="1" destOrd="0" presId="urn:microsoft.com/office/officeart/2005/8/layout/orgChart1"/>
    <dgm:cxn modelId="{C11B6766-89DB-401D-A331-9E88CC8429D9}" type="presParOf" srcId="{69559A44-0776-4B51-B479-7E7A3B1C559A}" destId="{CCE96C62-F2F7-49AB-B417-9B9CA635DF78}" srcOrd="1" destOrd="0" presId="urn:microsoft.com/office/officeart/2005/8/layout/orgChart1"/>
    <dgm:cxn modelId="{770D40EC-E2D7-4E64-A403-62635FEE6AFF}" type="presParOf" srcId="{69559A44-0776-4B51-B479-7E7A3B1C559A}" destId="{BB0F4C86-E774-43B7-A6BF-915B779DED67}" srcOrd="2" destOrd="0" presId="urn:microsoft.com/office/officeart/2005/8/layout/orgChart1"/>
    <dgm:cxn modelId="{0490C9C9-58DC-43EB-9246-6B7259A0BF77}" type="presParOf" srcId="{4D1FD516-C6B2-491B-B592-9024AF25ACFD}" destId="{DB0BDE95-346C-4A16-A388-DCC861F255B5}" srcOrd="2" destOrd="0" presId="urn:microsoft.com/office/officeart/2005/8/layout/orgChart1"/>
    <dgm:cxn modelId="{B49BDEF3-84BF-4C98-8A60-3F0745A49DC8}" type="presParOf" srcId="{3729B728-4DAF-4841-BCE9-EA1A5102D456}" destId="{7E7303A2-6BC8-4B60-931E-73F40505171F}" srcOrd="2" destOrd="0" presId="urn:microsoft.com/office/officeart/2005/8/layout/orgChart1"/>
    <dgm:cxn modelId="{E34273EE-1FEB-488D-92F2-32A3E04D3885}" type="presParOf" srcId="{A96DA7FA-C662-4783-8ED6-4468BE32BD35}" destId="{AFF2C951-638E-47B0-B3A0-E5FB92C6BFB2}" srcOrd="2" destOrd="0" presId="urn:microsoft.com/office/officeart/2005/8/layout/orgChart1"/>
    <dgm:cxn modelId="{F1B37F55-FB9B-47C4-905C-093AE6AAC5FB}" type="presParOf" srcId="{A96DA7FA-C662-4783-8ED6-4468BE32BD35}" destId="{93B620CC-7B67-4368-9192-3001109E2140}" srcOrd="3" destOrd="0" presId="urn:microsoft.com/office/officeart/2005/8/layout/orgChart1"/>
    <dgm:cxn modelId="{52A1D985-3A03-44EC-85D0-F77EE724A4BA}" type="presParOf" srcId="{93B620CC-7B67-4368-9192-3001109E2140}" destId="{52A4D78E-91F0-41EE-8BF4-7D81A80431FE}" srcOrd="0" destOrd="0" presId="urn:microsoft.com/office/officeart/2005/8/layout/orgChart1"/>
    <dgm:cxn modelId="{4E5A4F86-08CD-4AA0-9894-5012B746BAF4}" type="presParOf" srcId="{52A4D78E-91F0-41EE-8BF4-7D81A80431FE}" destId="{220242E5-3094-4D87-90DE-BF624B1E7FD4}" srcOrd="0" destOrd="0" presId="urn:microsoft.com/office/officeart/2005/8/layout/orgChart1"/>
    <dgm:cxn modelId="{D279367E-F8E6-4789-97F5-BCE6EC00048D}" type="presParOf" srcId="{52A4D78E-91F0-41EE-8BF4-7D81A80431FE}" destId="{897E23D4-3444-488E-8F2B-440F6484DC2F}" srcOrd="1" destOrd="0" presId="urn:microsoft.com/office/officeart/2005/8/layout/orgChart1"/>
    <dgm:cxn modelId="{977B04FF-4D1D-4209-AC39-5E90862CC4A9}" type="presParOf" srcId="{93B620CC-7B67-4368-9192-3001109E2140}" destId="{A968808F-C716-48A6-A7F2-3265C7BF3823}" srcOrd="1" destOrd="0" presId="urn:microsoft.com/office/officeart/2005/8/layout/orgChart1"/>
    <dgm:cxn modelId="{974DBB17-0246-48DE-AFA7-DD346BDE7564}" type="presParOf" srcId="{93B620CC-7B67-4368-9192-3001109E2140}" destId="{50D5F7E5-8239-41F5-86B1-391541B0D45F}" srcOrd="2" destOrd="0" presId="urn:microsoft.com/office/officeart/2005/8/layout/orgChart1"/>
    <dgm:cxn modelId="{329F4C31-507C-4D26-A538-071E895191AB}" type="presParOf" srcId="{A96DA7FA-C662-4783-8ED6-4468BE32BD35}" destId="{DAD151FA-ABDB-40DC-ACD4-94D856589554}" srcOrd="4" destOrd="0" presId="urn:microsoft.com/office/officeart/2005/8/layout/orgChart1"/>
    <dgm:cxn modelId="{95E499B0-DF4B-4965-8195-78D585873938}" type="presParOf" srcId="{A96DA7FA-C662-4783-8ED6-4468BE32BD35}" destId="{BC905B34-E7F7-4A9A-83D1-7049E8758314}" srcOrd="5" destOrd="0" presId="urn:microsoft.com/office/officeart/2005/8/layout/orgChart1"/>
    <dgm:cxn modelId="{A6468A10-438A-467D-9518-4CC04C8CE468}" type="presParOf" srcId="{BC905B34-E7F7-4A9A-83D1-7049E8758314}" destId="{979D8A37-E545-4440-946A-C059E837D21C}" srcOrd="0" destOrd="0" presId="urn:microsoft.com/office/officeart/2005/8/layout/orgChart1"/>
    <dgm:cxn modelId="{69ECE5D3-A016-418B-A034-52305DB628B5}" type="presParOf" srcId="{979D8A37-E545-4440-946A-C059E837D21C}" destId="{34546951-821E-456E-A123-9383E4DEAAA4}" srcOrd="0" destOrd="0" presId="urn:microsoft.com/office/officeart/2005/8/layout/orgChart1"/>
    <dgm:cxn modelId="{03762933-7FCF-4AAC-B0AA-CCE1C6BB9F3E}" type="presParOf" srcId="{979D8A37-E545-4440-946A-C059E837D21C}" destId="{0F0ABC3C-2684-4D07-BBF6-AFCA157E2A67}" srcOrd="1" destOrd="0" presId="urn:microsoft.com/office/officeart/2005/8/layout/orgChart1"/>
    <dgm:cxn modelId="{91C0163D-ADE7-4F79-8F7B-9368596A99B7}" type="presParOf" srcId="{BC905B34-E7F7-4A9A-83D1-7049E8758314}" destId="{FE55A833-858E-4A7A-9315-53C326B0E850}" srcOrd="1" destOrd="0" presId="urn:microsoft.com/office/officeart/2005/8/layout/orgChart1"/>
    <dgm:cxn modelId="{BF1D92D5-4119-491E-8A89-5F6616BE7BE6}" type="presParOf" srcId="{BC905B34-E7F7-4A9A-83D1-7049E8758314}" destId="{296A3FCF-4489-43DC-8B59-030E5E71BB75}" srcOrd="2" destOrd="0" presId="urn:microsoft.com/office/officeart/2005/8/layout/orgChart1"/>
    <dgm:cxn modelId="{786F2104-D86B-402A-9479-934BA920A99D}" type="presParOf" srcId="{A96DA7FA-C662-4783-8ED6-4468BE32BD35}" destId="{2450C15A-F93C-4448-9314-335824977770}" srcOrd="6" destOrd="0" presId="urn:microsoft.com/office/officeart/2005/8/layout/orgChart1"/>
    <dgm:cxn modelId="{3725DD6B-20ED-4907-8AB2-CC5F7F8D6DA6}" type="presParOf" srcId="{A96DA7FA-C662-4783-8ED6-4468BE32BD35}" destId="{224F722E-885F-46C6-A9B3-20C5570BEB20}" srcOrd="7" destOrd="0" presId="urn:microsoft.com/office/officeart/2005/8/layout/orgChart1"/>
    <dgm:cxn modelId="{9CA9373C-CC66-429B-AD58-FC222326C128}" type="presParOf" srcId="{224F722E-885F-46C6-A9B3-20C5570BEB20}" destId="{79B0B54E-8F51-4BF9-B63D-D0E8DE66F7AB}" srcOrd="0" destOrd="0" presId="urn:microsoft.com/office/officeart/2005/8/layout/orgChart1"/>
    <dgm:cxn modelId="{CC46D66C-2C4F-4CB6-8D79-3AEC74097132}" type="presParOf" srcId="{79B0B54E-8F51-4BF9-B63D-D0E8DE66F7AB}" destId="{6F292D08-3164-4FD8-B5CA-29863719EF1D}" srcOrd="0" destOrd="0" presId="urn:microsoft.com/office/officeart/2005/8/layout/orgChart1"/>
    <dgm:cxn modelId="{D651766D-FFA7-4C8B-B95B-AC39A3BD644F}" type="presParOf" srcId="{79B0B54E-8F51-4BF9-B63D-D0E8DE66F7AB}" destId="{C1CDD7EB-E912-41BF-BF72-3C7C698D261E}" srcOrd="1" destOrd="0" presId="urn:microsoft.com/office/officeart/2005/8/layout/orgChart1"/>
    <dgm:cxn modelId="{2DC99C5D-EB04-4CF6-81E9-35C9A33A800A}" type="presParOf" srcId="{224F722E-885F-46C6-A9B3-20C5570BEB20}" destId="{825751BF-2093-445E-8DE1-6AB93B51251C}" srcOrd="1" destOrd="0" presId="urn:microsoft.com/office/officeart/2005/8/layout/orgChart1"/>
    <dgm:cxn modelId="{00F3EBBF-1EBB-4C58-A38E-9F3B1EFFFB88}" type="presParOf" srcId="{825751BF-2093-445E-8DE1-6AB93B51251C}" destId="{A1876E3D-7A30-48F6-BBFD-104A95964FEE}" srcOrd="0" destOrd="0" presId="urn:microsoft.com/office/officeart/2005/8/layout/orgChart1"/>
    <dgm:cxn modelId="{ACCE897C-AD34-42C0-9A55-990328317C96}" type="presParOf" srcId="{825751BF-2093-445E-8DE1-6AB93B51251C}" destId="{A2C9F915-D28D-4A74-80FB-704C26CBC53A}" srcOrd="1" destOrd="0" presId="urn:microsoft.com/office/officeart/2005/8/layout/orgChart1"/>
    <dgm:cxn modelId="{25B99EF2-F167-46E7-AE9C-C4701FBBFFE9}" type="presParOf" srcId="{A2C9F915-D28D-4A74-80FB-704C26CBC53A}" destId="{4BA9B5B6-D0D3-424C-AD57-B64C7718242D}" srcOrd="0" destOrd="0" presId="urn:microsoft.com/office/officeart/2005/8/layout/orgChart1"/>
    <dgm:cxn modelId="{21141693-B22E-434E-8F46-BEA38BD7C5A3}" type="presParOf" srcId="{4BA9B5B6-D0D3-424C-AD57-B64C7718242D}" destId="{A43B3A3E-5A7A-47DD-A562-936AB45A6A53}" srcOrd="0" destOrd="0" presId="urn:microsoft.com/office/officeart/2005/8/layout/orgChart1"/>
    <dgm:cxn modelId="{499138C6-2183-4606-AEF9-1A5CAEF7623F}" type="presParOf" srcId="{4BA9B5B6-D0D3-424C-AD57-B64C7718242D}" destId="{9427B4B9-788E-4460-BB24-D7D24198B2D5}" srcOrd="1" destOrd="0" presId="urn:microsoft.com/office/officeart/2005/8/layout/orgChart1"/>
    <dgm:cxn modelId="{2FB4CCA5-F29D-44FB-BF24-4CA84BDCB76E}" type="presParOf" srcId="{A2C9F915-D28D-4A74-80FB-704C26CBC53A}" destId="{6F4B8005-7281-438C-9DAE-8058A9C4E529}" srcOrd="1" destOrd="0" presId="urn:microsoft.com/office/officeart/2005/8/layout/orgChart1"/>
    <dgm:cxn modelId="{92A48337-E77D-4075-9697-77FF02A20962}" type="presParOf" srcId="{A2C9F915-D28D-4A74-80FB-704C26CBC53A}" destId="{7DE28350-4E53-4112-B8DC-C9ACFA23FE8F}" srcOrd="2" destOrd="0" presId="urn:microsoft.com/office/officeart/2005/8/layout/orgChart1"/>
    <dgm:cxn modelId="{8531C0F0-943F-49C8-A3BB-DEB39614BF66}" type="presParOf" srcId="{825751BF-2093-445E-8DE1-6AB93B51251C}" destId="{6C434D21-A5B1-4FC1-9BCF-F7E4FE52C9BD}" srcOrd="2" destOrd="0" presId="urn:microsoft.com/office/officeart/2005/8/layout/orgChart1"/>
    <dgm:cxn modelId="{0F843F8A-24B5-4E7F-8D56-905F20681CC8}" type="presParOf" srcId="{825751BF-2093-445E-8DE1-6AB93B51251C}" destId="{CE8872C2-736D-4162-B1D6-D7621AF3D3F1}" srcOrd="3" destOrd="0" presId="urn:microsoft.com/office/officeart/2005/8/layout/orgChart1"/>
    <dgm:cxn modelId="{AAA0ADCB-DBA3-4DF5-BEF5-43F954FE189F}" type="presParOf" srcId="{CE8872C2-736D-4162-B1D6-D7621AF3D3F1}" destId="{F44D9A83-6AA8-4A5C-94B1-DB76413A66B4}" srcOrd="0" destOrd="0" presId="urn:microsoft.com/office/officeart/2005/8/layout/orgChart1"/>
    <dgm:cxn modelId="{DE6CAC05-4E9B-4EFC-99B9-4D041CD78F56}" type="presParOf" srcId="{F44D9A83-6AA8-4A5C-94B1-DB76413A66B4}" destId="{EC5F54EC-DDB8-46B5-BC8F-44F949D35D26}" srcOrd="0" destOrd="0" presId="urn:microsoft.com/office/officeart/2005/8/layout/orgChart1"/>
    <dgm:cxn modelId="{1A01E113-7262-41D4-B491-30E716E5B585}" type="presParOf" srcId="{F44D9A83-6AA8-4A5C-94B1-DB76413A66B4}" destId="{C46729B0-BE9E-40F8-8680-7B31A15B1CF3}" srcOrd="1" destOrd="0" presId="urn:microsoft.com/office/officeart/2005/8/layout/orgChart1"/>
    <dgm:cxn modelId="{52592ABB-7BFD-4489-9657-AD310DDE2AB8}" type="presParOf" srcId="{CE8872C2-736D-4162-B1D6-D7621AF3D3F1}" destId="{9E8908FD-DFB7-4F44-9748-D85F19836305}" srcOrd="1" destOrd="0" presId="urn:microsoft.com/office/officeart/2005/8/layout/orgChart1"/>
    <dgm:cxn modelId="{EB502733-4CF9-4CF1-B351-9FAC36F1A4B7}" type="presParOf" srcId="{CE8872C2-736D-4162-B1D6-D7621AF3D3F1}" destId="{2C2DB12D-12A5-42D7-95E4-4BEF1E8B08EF}" srcOrd="2" destOrd="0" presId="urn:microsoft.com/office/officeart/2005/8/layout/orgChart1"/>
    <dgm:cxn modelId="{48265F4D-8D5C-4EDC-8186-70EE6C38E5F6}" type="presParOf" srcId="{224F722E-885F-46C6-A9B3-20C5570BEB20}" destId="{A1BC8F6E-9164-4800-8176-5F2DFC7B3FA2}" srcOrd="2" destOrd="0" presId="urn:microsoft.com/office/officeart/2005/8/layout/orgChart1"/>
    <dgm:cxn modelId="{5AFD376E-8990-4873-980B-5C82FE402D3A}" type="presParOf" srcId="{2A4C2781-022A-4ACA-BD1B-A4BEB787F66A}" destId="{3D4889DD-CC07-4C2B-BAC8-D4A3561BF1DF}" srcOrd="2" destOrd="0" presId="urn:microsoft.com/office/officeart/2005/8/layout/orgChart1"/>
    <dgm:cxn modelId="{E3DDFB3D-79D2-461A-A982-521F22B6A27A}" type="presParOf" srcId="{D7D065E4-E9E3-4BCA-B9A5-DD563CD1E3EB}" destId="{094A71B8-D947-4CB6-A4B2-0B63E8021F78}" srcOrd="2" destOrd="0" presId="urn:microsoft.com/office/officeart/2005/8/layout/orgChart1"/>
    <dgm:cxn modelId="{5F9065F8-2C2D-4F2D-9F0D-FDF0E9770EE7}" type="presParOf" srcId="{D7D065E4-E9E3-4BCA-B9A5-DD563CD1E3EB}" destId="{42422C37-F52B-4554-9923-4D569148E1F4}" srcOrd="3" destOrd="0" presId="urn:microsoft.com/office/officeart/2005/8/layout/orgChart1"/>
    <dgm:cxn modelId="{417A3242-3621-4E5C-B61A-5C12E84CB27D}" type="presParOf" srcId="{42422C37-F52B-4554-9923-4D569148E1F4}" destId="{315217E6-CF6C-46CD-9AAA-06B76FF54411}" srcOrd="0" destOrd="0" presId="urn:microsoft.com/office/officeart/2005/8/layout/orgChart1"/>
    <dgm:cxn modelId="{7CBA227D-38C3-45C2-835D-B977A518B02E}" type="presParOf" srcId="{315217E6-CF6C-46CD-9AAA-06B76FF54411}" destId="{74DE75A9-0B63-41B8-AA2F-3614F6E3B880}" srcOrd="0" destOrd="0" presId="urn:microsoft.com/office/officeart/2005/8/layout/orgChart1"/>
    <dgm:cxn modelId="{028BD541-5862-4ADC-84D2-93E4F30EB95B}" type="presParOf" srcId="{315217E6-CF6C-46CD-9AAA-06B76FF54411}" destId="{D20A2FED-6C21-4EBF-8F87-EE529589F6A3}" srcOrd="1" destOrd="0" presId="urn:microsoft.com/office/officeart/2005/8/layout/orgChart1"/>
    <dgm:cxn modelId="{59C1CD2D-DE27-4C76-B70D-5EA1D8CCDADF}" type="presParOf" srcId="{42422C37-F52B-4554-9923-4D569148E1F4}" destId="{39BD27CE-9CF4-4203-8243-537B1D45B498}" srcOrd="1" destOrd="0" presId="urn:microsoft.com/office/officeart/2005/8/layout/orgChart1"/>
    <dgm:cxn modelId="{A6AA42E0-9561-4537-83C6-EA03547A53A4}" type="presParOf" srcId="{42422C37-F52B-4554-9923-4D569148E1F4}" destId="{A2363D81-8CA8-43DF-AD13-7BBC87B30D79}" srcOrd="2" destOrd="0" presId="urn:microsoft.com/office/officeart/2005/8/layout/orgChart1"/>
    <dgm:cxn modelId="{0B4E7031-988A-4B08-9BD6-D0AEF7130BF4}" type="presParOf" srcId="{D7D065E4-E9E3-4BCA-B9A5-DD563CD1E3EB}" destId="{4E15A6F1-DCA6-4AE3-9A94-6D8887F8ACBD}" srcOrd="4" destOrd="0" presId="urn:microsoft.com/office/officeart/2005/8/layout/orgChart1"/>
    <dgm:cxn modelId="{AFCB4F6A-CE0E-4248-8F00-1777A869A91D}" type="presParOf" srcId="{D7D065E4-E9E3-4BCA-B9A5-DD563CD1E3EB}" destId="{A3AE017E-3676-4DF7-92DB-45F86C26B0E7}" srcOrd="5" destOrd="0" presId="urn:microsoft.com/office/officeart/2005/8/layout/orgChart1"/>
    <dgm:cxn modelId="{96093F33-D475-4A24-9E86-ECF77E17B71D}" type="presParOf" srcId="{A3AE017E-3676-4DF7-92DB-45F86C26B0E7}" destId="{F091CB32-B840-4535-9CB7-855CC895865A}" srcOrd="0" destOrd="0" presId="urn:microsoft.com/office/officeart/2005/8/layout/orgChart1"/>
    <dgm:cxn modelId="{917C449D-B6D6-4F0B-B637-EBD3CFE1944C}" type="presParOf" srcId="{F091CB32-B840-4535-9CB7-855CC895865A}" destId="{205963E9-9698-483C-BA13-C4D62C5C4CA5}" srcOrd="0" destOrd="0" presId="urn:microsoft.com/office/officeart/2005/8/layout/orgChart1"/>
    <dgm:cxn modelId="{0649AA76-FD1D-466D-A6CA-8B4C2F679563}" type="presParOf" srcId="{F091CB32-B840-4535-9CB7-855CC895865A}" destId="{0EB53A3E-B938-4704-AC99-C0FFC01698DC}" srcOrd="1" destOrd="0" presId="urn:microsoft.com/office/officeart/2005/8/layout/orgChart1"/>
    <dgm:cxn modelId="{572112A6-BB01-4183-B7D7-32C95DEA2CC4}" type="presParOf" srcId="{A3AE017E-3676-4DF7-92DB-45F86C26B0E7}" destId="{D2B93086-E876-453B-A315-DB8F91592842}" srcOrd="1" destOrd="0" presId="urn:microsoft.com/office/officeart/2005/8/layout/orgChart1"/>
    <dgm:cxn modelId="{2E56FA9F-B79E-4671-B971-306A016F95F7}" type="presParOf" srcId="{D2B93086-E876-453B-A315-DB8F91592842}" destId="{3858FF8A-F757-4203-8D81-CA62D534010C}" srcOrd="0" destOrd="0" presId="urn:microsoft.com/office/officeart/2005/8/layout/orgChart1"/>
    <dgm:cxn modelId="{9C1326FF-6F66-441E-AC19-16D3410786DC}" type="presParOf" srcId="{D2B93086-E876-453B-A315-DB8F91592842}" destId="{0C4970D3-65EE-47C3-92FC-29C0ACD20356}" srcOrd="1" destOrd="0" presId="urn:microsoft.com/office/officeart/2005/8/layout/orgChart1"/>
    <dgm:cxn modelId="{666CF1F6-60B5-4044-A9D0-61EF8EF2D569}" type="presParOf" srcId="{0C4970D3-65EE-47C3-92FC-29C0ACD20356}" destId="{52AAB6A8-F9ED-4164-8A27-E38766C27716}" srcOrd="0" destOrd="0" presId="urn:microsoft.com/office/officeart/2005/8/layout/orgChart1"/>
    <dgm:cxn modelId="{6116DB1D-08D9-4AB3-A731-0CC0B057840F}" type="presParOf" srcId="{52AAB6A8-F9ED-4164-8A27-E38766C27716}" destId="{ECB254D1-0B5C-4AC5-9ACA-F8637435961B}" srcOrd="0" destOrd="0" presId="urn:microsoft.com/office/officeart/2005/8/layout/orgChart1"/>
    <dgm:cxn modelId="{3CF3DA06-93B7-4FFA-9FC1-54173F546F5D}" type="presParOf" srcId="{52AAB6A8-F9ED-4164-8A27-E38766C27716}" destId="{384B589C-4511-4901-8C39-DBF3ADB2DEAA}" srcOrd="1" destOrd="0" presId="urn:microsoft.com/office/officeart/2005/8/layout/orgChart1"/>
    <dgm:cxn modelId="{988E9C45-4FAE-4511-BC5D-FF7673C7C7B4}" type="presParOf" srcId="{0C4970D3-65EE-47C3-92FC-29C0ACD20356}" destId="{66EA343D-D106-438C-951D-539BE5C9B5D4}" srcOrd="1" destOrd="0" presId="urn:microsoft.com/office/officeart/2005/8/layout/orgChart1"/>
    <dgm:cxn modelId="{74149A06-439C-4F25-BBB7-870888E14901}" type="presParOf" srcId="{0C4970D3-65EE-47C3-92FC-29C0ACD20356}" destId="{FE3681FE-23E0-4293-BCA0-DFA036A0D42C}" srcOrd="2" destOrd="0" presId="urn:microsoft.com/office/officeart/2005/8/layout/orgChart1"/>
    <dgm:cxn modelId="{11223429-F7B8-44E2-94B7-0FC76664AAA9}" type="presParOf" srcId="{D2B93086-E876-453B-A315-DB8F91592842}" destId="{4B0368E4-A90F-415B-B11D-A1785131A222}" srcOrd="2" destOrd="0" presId="urn:microsoft.com/office/officeart/2005/8/layout/orgChart1"/>
    <dgm:cxn modelId="{A8804105-0981-4040-A736-645FE7A09C72}" type="presParOf" srcId="{D2B93086-E876-453B-A315-DB8F91592842}" destId="{E283192F-DCC4-4B1F-84C3-69E9A3772AF9}" srcOrd="3" destOrd="0" presId="urn:microsoft.com/office/officeart/2005/8/layout/orgChart1"/>
    <dgm:cxn modelId="{2715D8DB-758E-40D2-B335-922211374A12}" type="presParOf" srcId="{E283192F-DCC4-4B1F-84C3-69E9A3772AF9}" destId="{9F49258C-EDA7-48A1-A0D1-DA73F29BAA96}" srcOrd="0" destOrd="0" presId="urn:microsoft.com/office/officeart/2005/8/layout/orgChart1"/>
    <dgm:cxn modelId="{A00E9CB6-3C44-474F-A7E2-541B6B8F98EF}" type="presParOf" srcId="{9F49258C-EDA7-48A1-A0D1-DA73F29BAA96}" destId="{64D8EF4E-4761-4E70-804D-79FF7C71A12A}" srcOrd="0" destOrd="0" presId="urn:microsoft.com/office/officeart/2005/8/layout/orgChart1"/>
    <dgm:cxn modelId="{8E24C243-F3DD-4862-83F4-54AFAD203869}" type="presParOf" srcId="{9F49258C-EDA7-48A1-A0D1-DA73F29BAA96}" destId="{C6386F93-56A4-4AD5-B90D-21E01B9F1693}" srcOrd="1" destOrd="0" presId="urn:microsoft.com/office/officeart/2005/8/layout/orgChart1"/>
    <dgm:cxn modelId="{C304C245-1198-49D1-86F3-511DCE227CDB}" type="presParOf" srcId="{E283192F-DCC4-4B1F-84C3-69E9A3772AF9}" destId="{CF7CF5BB-C113-4F1D-9B74-F29F90F68AF8}" srcOrd="1" destOrd="0" presId="urn:microsoft.com/office/officeart/2005/8/layout/orgChart1"/>
    <dgm:cxn modelId="{C6C04487-CE27-4F2E-A30B-8BB5F4748792}" type="presParOf" srcId="{E283192F-DCC4-4B1F-84C3-69E9A3772AF9}" destId="{503F0D18-FC8E-4546-9166-9A55DF4F2610}" srcOrd="2" destOrd="0" presId="urn:microsoft.com/office/officeart/2005/8/layout/orgChart1"/>
    <dgm:cxn modelId="{D210E8B1-5139-4570-94EF-C0E52F7A2092}" type="presParOf" srcId="{D2B93086-E876-453B-A315-DB8F91592842}" destId="{412B2548-B3EE-40F8-8BC3-2BA344D24E2D}" srcOrd="4" destOrd="0" presId="urn:microsoft.com/office/officeart/2005/8/layout/orgChart1"/>
    <dgm:cxn modelId="{6B0EEFDE-D69A-4821-B43E-6150138A27D3}" type="presParOf" srcId="{D2B93086-E876-453B-A315-DB8F91592842}" destId="{ACF60BC5-2B80-4E44-B5C1-2B600FB0FFCE}" srcOrd="5" destOrd="0" presId="urn:microsoft.com/office/officeart/2005/8/layout/orgChart1"/>
    <dgm:cxn modelId="{EC84EA33-9F23-448F-A3F9-29F44181CE18}" type="presParOf" srcId="{ACF60BC5-2B80-4E44-B5C1-2B600FB0FFCE}" destId="{FB1A009F-268E-4BA0-868F-CE7BF0831456}" srcOrd="0" destOrd="0" presId="urn:microsoft.com/office/officeart/2005/8/layout/orgChart1"/>
    <dgm:cxn modelId="{177C68CF-8ABD-49A9-9132-B38AFB8319D6}" type="presParOf" srcId="{FB1A009F-268E-4BA0-868F-CE7BF0831456}" destId="{DD0F853E-2325-4E7A-9EDF-9031D6D512B3}" srcOrd="0" destOrd="0" presId="urn:microsoft.com/office/officeart/2005/8/layout/orgChart1"/>
    <dgm:cxn modelId="{23F24E5A-E4F0-4048-BD60-BDE90024EC65}" type="presParOf" srcId="{FB1A009F-268E-4BA0-868F-CE7BF0831456}" destId="{FBFC1282-9062-40C0-8A6A-0999F1C8D96F}" srcOrd="1" destOrd="0" presId="urn:microsoft.com/office/officeart/2005/8/layout/orgChart1"/>
    <dgm:cxn modelId="{5455830A-342E-4B78-822B-9DA7DB2DE542}" type="presParOf" srcId="{ACF60BC5-2B80-4E44-B5C1-2B600FB0FFCE}" destId="{C161E69E-915F-428A-B009-9942B6C295AE}" srcOrd="1" destOrd="0" presId="urn:microsoft.com/office/officeart/2005/8/layout/orgChart1"/>
    <dgm:cxn modelId="{B7EE0079-C0AD-43E9-820C-F8B60EE18029}" type="presParOf" srcId="{ACF60BC5-2B80-4E44-B5C1-2B600FB0FFCE}" destId="{3A13F981-A821-46E4-AE57-3856113B4BC1}" srcOrd="2" destOrd="0" presId="urn:microsoft.com/office/officeart/2005/8/layout/orgChart1"/>
    <dgm:cxn modelId="{44923F98-A069-4A06-AA78-5CE6321E5C77}" type="presParOf" srcId="{A3AE017E-3676-4DF7-92DB-45F86C26B0E7}" destId="{D016685E-3416-466B-9E98-02EFF2D7FED1}" srcOrd="2" destOrd="0" presId="urn:microsoft.com/office/officeart/2005/8/layout/orgChart1"/>
    <dgm:cxn modelId="{871198E1-D570-4A20-AFBB-825A385DFB0F}" type="presParOf" srcId="{D3E251BF-143E-46FB-B7AD-04D0142EB938}" destId="{DE15A588-67B2-49AC-BA06-1C29A5997B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B2548-B3EE-40F8-8BC3-2BA344D24E2D}">
      <dsp:nvSpPr>
        <dsp:cNvPr id="0" name=""/>
        <dsp:cNvSpPr/>
      </dsp:nvSpPr>
      <dsp:spPr>
        <a:xfrm>
          <a:off x="8625047" y="1681877"/>
          <a:ext cx="803476" cy="26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1617"/>
              </a:lnTo>
              <a:lnTo>
                <a:pt x="803476" y="261161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368E4-A90F-415B-B11D-A1785131A222}">
      <dsp:nvSpPr>
        <dsp:cNvPr id="0" name=""/>
        <dsp:cNvSpPr/>
      </dsp:nvSpPr>
      <dsp:spPr>
        <a:xfrm>
          <a:off x="8625047" y="1681877"/>
          <a:ext cx="735622" cy="158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3450"/>
              </a:lnTo>
              <a:lnTo>
                <a:pt x="735622" y="1583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8FF8A-F757-4203-8D81-CA62D534010C}">
      <dsp:nvSpPr>
        <dsp:cNvPr id="0" name=""/>
        <dsp:cNvSpPr/>
      </dsp:nvSpPr>
      <dsp:spPr>
        <a:xfrm>
          <a:off x="8625047" y="1681877"/>
          <a:ext cx="724567" cy="609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606"/>
              </a:lnTo>
              <a:lnTo>
                <a:pt x="724567" y="60960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5A6F1-DCA6-4AE3-9A94-6D8887F8ACBD}">
      <dsp:nvSpPr>
        <dsp:cNvPr id="0" name=""/>
        <dsp:cNvSpPr/>
      </dsp:nvSpPr>
      <dsp:spPr>
        <a:xfrm>
          <a:off x="7108249" y="686697"/>
          <a:ext cx="2065443" cy="309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354"/>
              </a:lnTo>
              <a:lnTo>
                <a:pt x="2065443" y="165354"/>
              </a:lnTo>
              <a:lnTo>
                <a:pt x="2065443" y="30937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A71B8-D947-4CB6-A4B2-0B63E8021F78}">
      <dsp:nvSpPr>
        <dsp:cNvPr id="0" name=""/>
        <dsp:cNvSpPr/>
      </dsp:nvSpPr>
      <dsp:spPr>
        <a:xfrm>
          <a:off x="7058014" y="686697"/>
          <a:ext cx="91440" cy="304271"/>
        </a:xfrm>
        <a:custGeom>
          <a:avLst/>
          <a:gdLst/>
          <a:ahLst/>
          <a:cxnLst/>
          <a:rect l="0" t="0" r="0" b="0"/>
          <a:pathLst>
            <a:path>
              <a:moveTo>
                <a:pt x="50234" y="0"/>
              </a:moveTo>
              <a:lnTo>
                <a:pt x="50234" y="160252"/>
              </a:lnTo>
              <a:lnTo>
                <a:pt x="45720" y="160252"/>
              </a:lnTo>
              <a:lnTo>
                <a:pt x="45720" y="304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4D21-A5B1-4FC1-9BCF-F7E4FE52C9BD}">
      <dsp:nvSpPr>
        <dsp:cNvPr id="0" name=""/>
        <dsp:cNvSpPr/>
      </dsp:nvSpPr>
      <dsp:spPr>
        <a:xfrm>
          <a:off x="6881067" y="2634386"/>
          <a:ext cx="256714" cy="1604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785"/>
              </a:lnTo>
              <a:lnTo>
                <a:pt x="256714" y="160478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76E3D-7A30-48F6-BBFD-104A95964FEE}">
      <dsp:nvSpPr>
        <dsp:cNvPr id="0" name=""/>
        <dsp:cNvSpPr/>
      </dsp:nvSpPr>
      <dsp:spPr>
        <a:xfrm>
          <a:off x="6881067" y="2634386"/>
          <a:ext cx="256714" cy="630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41"/>
              </a:lnTo>
              <a:lnTo>
                <a:pt x="256714" y="6309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0C15A-F93C-4448-9314-335824977770}">
      <dsp:nvSpPr>
        <dsp:cNvPr id="0" name=""/>
        <dsp:cNvSpPr/>
      </dsp:nvSpPr>
      <dsp:spPr>
        <a:xfrm>
          <a:off x="5076163" y="1660542"/>
          <a:ext cx="2489475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2489475" y="144019"/>
              </a:lnTo>
              <a:lnTo>
                <a:pt x="2489475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151FA-ABDB-40DC-ACD4-94D856589554}">
      <dsp:nvSpPr>
        <dsp:cNvPr id="0" name=""/>
        <dsp:cNvSpPr/>
      </dsp:nvSpPr>
      <dsp:spPr>
        <a:xfrm>
          <a:off x="5076163" y="1660542"/>
          <a:ext cx="659916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659916" y="144019"/>
              </a:lnTo>
              <a:lnTo>
                <a:pt x="659916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2C951-638E-47B0-B3A0-E5FB92C6BFB2}">
      <dsp:nvSpPr>
        <dsp:cNvPr id="0" name=""/>
        <dsp:cNvSpPr/>
      </dsp:nvSpPr>
      <dsp:spPr>
        <a:xfrm>
          <a:off x="4076429" y="1660542"/>
          <a:ext cx="999733" cy="288038"/>
        </a:xfrm>
        <a:custGeom>
          <a:avLst/>
          <a:gdLst/>
          <a:ahLst/>
          <a:cxnLst/>
          <a:rect l="0" t="0" r="0" b="0"/>
          <a:pathLst>
            <a:path>
              <a:moveTo>
                <a:pt x="999733" y="0"/>
              </a:moveTo>
              <a:lnTo>
                <a:pt x="999733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2D246-6278-476D-9391-E023FBF227BD}">
      <dsp:nvSpPr>
        <dsp:cNvPr id="0" name=""/>
        <dsp:cNvSpPr/>
      </dsp:nvSpPr>
      <dsp:spPr>
        <a:xfrm>
          <a:off x="2697959" y="3608230"/>
          <a:ext cx="205741" cy="2578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8630"/>
              </a:lnTo>
              <a:lnTo>
                <a:pt x="205741" y="25786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DAAF9-F38E-4622-9606-45A6DA497089}">
      <dsp:nvSpPr>
        <dsp:cNvPr id="0" name=""/>
        <dsp:cNvSpPr/>
      </dsp:nvSpPr>
      <dsp:spPr>
        <a:xfrm>
          <a:off x="2697959" y="3608230"/>
          <a:ext cx="205741" cy="1604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785"/>
              </a:lnTo>
              <a:lnTo>
                <a:pt x="205741" y="160478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A7F45-1D05-4CCA-9134-E9F9BC520F29}">
      <dsp:nvSpPr>
        <dsp:cNvPr id="0" name=""/>
        <dsp:cNvSpPr/>
      </dsp:nvSpPr>
      <dsp:spPr>
        <a:xfrm>
          <a:off x="2697959" y="3608230"/>
          <a:ext cx="205741" cy="630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41"/>
              </a:lnTo>
              <a:lnTo>
                <a:pt x="205741" y="6309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AEFF9-D5CA-4668-BA3B-C903463333F0}">
      <dsp:nvSpPr>
        <dsp:cNvPr id="0" name=""/>
        <dsp:cNvSpPr/>
      </dsp:nvSpPr>
      <dsp:spPr>
        <a:xfrm>
          <a:off x="2416779" y="2634386"/>
          <a:ext cx="829825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829825" y="144019"/>
              </a:lnTo>
              <a:lnTo>
                <a:pt x="829825" y="28803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F8B77-3D94-437C-B5A0-E150BE18FCD6}">
      <dsp:nvSpPr>
        <dsp:cNvPr id="0" name=""/>
        <dsp:cNvSpPr/>
      </dsp:nvSpPr>
      <dsp:spPr>
        <a:xfrm>
          <a:off x="1586953" y="2634386"/>
          <a:ext cx="829825" cy="288038"/>
        </a:xfrm>
        <a:custGeom>
          <a:avLst/>
          <a:gdLst/>
          <a:ahLst/>
          <a:cxnLst/>
          <a:rect l="0" t="0" r="0" b="0"/>
          <a:pathLst>
            <a:path>
              <a:moveTo>
                <a:pt x="829825" y="0"/>
              </a:moveTo>
              <a:lnTo>
                <a:pt x="829825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5319C-0603-4D3E-8E5A-BB854D9855F4}">
      <dsp:nvSpPr>
        <dsp:cNvPr id="0" name=""/>
        <dsp:cNvSpPr/>
      </dsp:nvSpPr>
      <dsp:spPr>
        <a:xfrm>
          <a:off x="2416779" y="1660542"/>
          <a:ext cx="2659384" cy="288038"/>
        </a:xfrm>
        <a:custGeom>
          <a:avLst/>
          <a:gdLst/>
          <a:ahLst/>
          <a:cxnLst/>
          <a:rect l="0" t="0" r="0" b="0"/>
          <a:pathLst>
            <a:path>
              <a:moveTo>
                <a:pt x="2659384" y="0"/>
              </a:moveTo>
              <a:lnTo>
                <a:pt x="2659384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90FAE-8D19-4A76-98F2-EAE77C2943DE}">
      <dsp:nvSpPr>
        <dsp:cNvPr id="0" name=""/>
        <dsp:cNvSpPr/>
      </dsp:nvSpPr>
      <dsp:spPr>
        <a:xfrm>
          <a:off x="5076163" y="686697"/>
          <a:ext cx="2032085" cy="288038"/>
        </a:xfrm>
        <a:custGeom>
          <a:avLst/>
          <a:gdLst/>
          <a:ahLst/>
          <a:cxnLst/>
          <a:rect l="0" t="0" r="0" b="0"/>
          <a:pathLst>
            <a:path>
              <a:moveTo>
                <a:pt x="2032085" y="0"/>
              </a:moveTo>
              <a:lnTo>
                <a:pt x="2032085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59627-400F-4A5A-88F0-7BF7B3D43BCA}">
      <dsp:nvSpPr>
        <dsp:cNvPr id="0" name=""/>
        <dsp:cNvSpPr/>
      </dsp:nvSpPr>
      <dsp:spPr>
        <a:xfrm>
          <a:off x="6422443" y="891"/>
          <a:ext cx="1371611" cy="6858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/home</a:t>
          </a:r>
        </a:p>
      </dsp:txBody>
      <dsp:txXfrm>
        <a:off x="6422443" y="891"/>
        <a:ext cx="1371611" cy="685805"/>
      </dsp:txXfrm>
    </dsp:sp>
    <dsp:sp modelId="{5F071408-5F03-4936-B5AA-ACB9BBD620E3}">
      <dsp:nvSpPr>
        <dsp:cNvPr id="0" name=""/>
        <dsp:cNvSpPr/>
      </dsp:nvSpPr>
      <dsp:spPr>
        <a:xfrm>
          <a:off x="4390357" y="974736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Documents</a:t>
          </a:r>
        </a:p>
      </dsp:txBody>
      <dsp:txXfrm>
        <a:off x="4390357" y="974736"/>
        <a:ext cx="1371611" cy="685805"/>
      </dsp:txXfrm>
    </dsp:sp>
    <dsp:sp modelId="{5DD10AF8-A28A-448A-A0AF-5E1E3ADC3EB6}">
      <dsp:nvSpPr>
        <dsp:cNvPr id="0" name=""/>
        <dsp:cNvSpPr/>
      </dsp:nvSpPr>
      <dsp:spPr>
        <a:xfrm>
          <a:off x="1730973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Project1</a:t>
          </a:r>
        </a:p>
      </dsp:txBody>
      <dsp:txXfrm>
        <a:off x="1730973" y="1948580"/>
        <a:ext cx="1371611" cy="685805"/>
      </dsp:txXfrm>
    </dsp:sp>
    <dsp:sp modelId="{66BF2940-1956-4E1C-B0C2-5B83666B9D9B}">
      <dsp:nvSpPr>
        <dsp:cNvPr id="0" name=""/>
        <dsp:cNvSpPr/>
      </dsp:nvSpPr>
      <dsp:spPr>
        <a:xfrm>
          <a:off x="901147" y="2922425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Trout</a:t>
          </a:r>
        </a:p>
      </dsp:txBody>
      <dsp:txXfrm>
        <a:off x="901147" y="2922425"/>
        <a:ext cx="1371611" cy="685805"/>
      </dsp:txXfrm>
    </dsp:sp>
    <dsp:sp modelId="{6C2F40B0-B211-45A5-A261-0B585C0BF041}">
      <dsp:nvSpPr>
        <dsp:cNvPr id="0" name=""/>
        <dsp:cNvSpPr/>
      </dsp:nvSpPr>
      <dsp:spPr>
        <a:xfrm>
          <a:off x="2560798" y="2922425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Salmon</a:t>
          </a:r>
        </a:p>
      </dsp:txBody>
      <dsp:txXfrm>
        <a:off x="2560798" y="2922425"/>
        <a:ext cx="1371611" cy="685805"/>
      </dsp:txXfrm>
    </dsp:sp>
    <dsp:sp modelId="{7A4AD723-6281-45AB-92B1-63D7B001B94C}">
      <dsp:nvSpPr>
        <dsp:cNvPr id="0" name=""/>
        <dsp:cNvSpPr/>
      </dsp:nvSpPr>
      <dsp:spPr>
        <a:xfrm>
          <a:off x="2903701" y="3896269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RNAseq</a:t>
          </a:r>
          <a:endParaRPr lang="en-US" sz="1600" kern="1200" dirty="0"/>
        </a:p>
      </dsp:txBody>
      <dsp:txXfrm>
        <a:off x="2903701" y="3896269"/>
        <a:ext cx="1371611" cy="685805"/>
      </dsp:txXfrm>
    </dsp:sp>
    <dsp:sp modelId="{6BE2FC30-CB49-41A6-88DD-0310F565A47C}">
      <dsp:nvSpPr>
        <dsp:cNvPr id="0" name=""/>
        <dsp:cNvSpPr/>
      </dsp:nvSpPr>
      <dsp:spPr>
        <a:xfrm>
          <a:off x="2903701" y="4870113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GWAS</a:t>
          </a:r>
        </a:p>
      </dsp:txBody>
      <dsp:txXfrm>
        <a:off x="2903701" y="4870113"/>
        <a:ext cx="1371611" cy="685805"/>
      </dsp:txXfrm>
    </dsp:sp>
    <dsp:sp modelId="{4BA51C7B-04D9-42EF-898B-40542B32D913}">
      <dsp:nvSpPr>
        <dsp:cNvPr id="0" name=""/>
        <dsp:cNvSpPr/>
      </dsp:nvSpPr>
      <dsp:spPr>
        <a:xfrm>
          <a:off x="2903701" y="5843958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GS</a:t>
          </a:r>
        </a:p>
      </dsp:txBody>
      <dsp:txXfrm>
        <a:off x="2903701" y="5843958"/>
        <a:ext cx="1371611" cy="685805"/>
      </dsp:txXfrm>
    </dsp:sp>
    <dsp:sp modelId="{220242E5-3094-4D87-90DE-BF624B1E7FD4}">
      <dsp:nvSpPr>
        <dsp:cNvPr id="0" name=""/>
        <dsp:cNvSpPr/>
      </dsp:nvSpPr>
      <dsp:spPr>
        <a:xfrm>
          <a:off x="3390623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Project2</a:t>
          </a:r>
        </a:p>
      </dsp:txBody>
      <dsp:txXfrm>
        <a:off x="3390623" y="1948580"/>
        <a:ext cx="1371611" cy="685805"/>
      </dsp:txXfrm>
    </dsp:sp>
    <dsp:sp modelId="{34546951-821E-456E-A123-9383E4DEAAA4}">
      <dsp:nvSpPr>
        <dsp:cNvPr id="0" name=""/>
        <dsp:cNvSpPr/>
      </dsp:nvSpPr>
      <dsp:spPr>
        <a:xfrm>
          <a:off x="5050274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BIBLIO</a:t>
          </a:r>
        </a:p>
      </dsp:txBody>
      <dsp:txXfrm>
        <a:off x="5050274" y="1948580"/>
        <a:ext cx="1371611" cy="685805"/>
      </dsp:txXfrm>
    </dsp:sp>
    <dsp:sp modelId="{6F292D08-3164-4FD8-B5CA-29863719EF1D}">
      <dsp:nvSpPr>
        <dsp:cNvPr id="0" name=""/>
        <dsp:cNvSpPr/>
      </dsp:nvSpPr>
      <dsp:spPr>
        <a:xfrm>
          <a:off x="6709924" y="1948580"/>
          <a:ext cx="1711428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GRINNAQUA</a:t>
          </a:r>
        </a:p>
      </dsp:txBody>
      <dsp:txXfrm>
        <a:off x="6709924" y="1948580"/>
        <a:ext cx="1711428" cy="685805"/>
      </dsp:txXfrm>
    </dsp:sp>
    <dsp:sp modelId="{A43B3A3E-5A7A-47DD-A562-936AB45A6A53}">
      <dsp:nvSpPr>
        <dsp:cNvPr id="0" name=""/>
        <dsp:cNvSpPr/>
      </dsp:nvSpPr>
      <dsp:spPr>
        <a:xfrm>
          <a:off x="7137781" y="2922425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RNAseq</a:t>
          </a:r>
          <a:endParaRPr lang="en-US" sz="1800" kern="1200" dirty="0"/>
        </a:p>
      </dsp:txBody>
      <dsp:txXfrm>
        <a:off x="7137781" y="2922425"/>
        <a:ext cx="1371611" cy="685805"/>
      </dsp:txXfrm>
    </dsp:sp>
    <dsp:sp modelId="{EC5F54EC-DDB8-46B5-BC8F-44F949D35D26}">
      <dsp:nvSpPr>
        <dsp:cNvPr id="0" name=""/>
        <dsp:cNvSpPr/>
      </dsp:nvSpPr>
      <dsp:spPr>
        <a:xfrm>
          <a:off x="7137781" y="3896269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GWAS</a:t>
          </a:r>
        </a:p>
      </dsp:txBody>
      <dsp:txXfrm>
        <a:off x="7137781" y="3896269"/>
        <a:ext cx="1371611" cy="685805"/>
      </dsp:txXfrm>
    </dsp:sp>
    <dsp:sp modelId="{74DE75A9-0B63-41B8-AA2F-3614F6E3B880}">
      <dsp:nvSpPr>
        <dsp:cNvPr id="0" name=""/>
        <dsp:cNvSpPr/>
      </dsp:nvSpPr>
      <dsp:spPr>
        <a:xfrm>
          <a:off x="6417928" y="990969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Music</a:t>
          </a:r>
        </a:p>
      </dsp:txBody>
      <dsp:txXfrm>
        <a:off x="6417928" y="990969"/>
        <a:ext cx="1371611" cy="685805"/>
      </dsp:txXfrm>
    </dsp:sp>
    <dsp:sp modelId="{205963E9-9698-483C-BA13-C4D62C5C4CA5}">
      <dsp:nvSpPr>
        <dsp:cNvPr id="0" name=""/>
        <dsp:cNvSpPr/>
      </dsp:nvSpPr>
      <dsp:spPr>
        <a:xfrm>
          <a:off x="8487886" y="996071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Pictures</a:t>
          </a:r>
        </a:p>
      </dsp:txBody>
      <dsp:txXfrm>
        <a:off x="8487886" y="996071"/>
        <a:ext cx="1371611" cy="685805"/>
      </dsp:txXfrm>
    </dsp:sp>
    <dsp:sp modelId="{ECB254D1-0B5C-4AC5-9ACA-F8637435961B}">
      <dsp:nvSpPr>
        <dsp:cNvPr id="0" name=""/>
        <dsp:cNvSpPr/>
      </dsp:nvSpPr>
      <dsp:spPr>
        <a:xfrm>
          <a:off x="9349615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Edinburgh</a:t>
          </a:r>
        </a:p>
      </dsp:txBody>
      <dsp:txXfrm>
        <a:off x="9349615" y="1948580"/>
        <a:ext cx="1371611" cy="685805"/>
      </dsp:txXfrm>
    </dsp:sp>
    <dsp:sp modelId="{64D8EF4E-4761-4E70-804D-79FF7C71A12A}">
      <dsp:nvSpPr>
        <dsp:cNvPr id="0" name=""/>
        <dsp:cNvSpPr/>
      </dsp:nvSpPr>
      <dsp:spPr>
        <a:xfrm>
          <a:off x="9360670" y="2922425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Porto</a:t>
          </a:r>
        </a:p>
      </dsp:txBody>
      <dsp:txXfrm>
        <a:off x="9360670" y="2922425"/>
        <a:ext cx="1371611" cy="685805"/>
      </dsp:txXfrm>
    </dsp:sp>
    <dsp:sp modelId="{DD0F853E-2325-4E7A-9EDF-9031D6D512B3}">
      <dsp:nvSpPr>
        <dsp:cNvPr id="0" name=""/>
        <dsp:cNvSpPr/>
      </dsp:nvSpPr>
      <dsp:spPr>
        <a:xfrm>
          <a:off x="9428524" y="3950592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Paris</a:t>
          </a:r>
        </a:p>
      </dsp:txBody>
      <dsp:txXfrm>
        <a:off x="9428524" y="3950592"/>
        <a:ext cx="1371611" cy="685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B2548-B3EE-40F8-8BC3-2BA344D24E2D}">
      <dsp:nvSpPr>
        <dsp:cNvPr id="0" name=""/>
        <dsp:cNvSpPr/>
      </dsp:nvSpPr>
      <dsp:spPr>
        <a:xfrm>
          <a:off x="8625047" y="1681877"/>
          <a:ext cx="803476" cy="2611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1617"/>
              </a:lnTo>
              <a:lnTo>
                <a:pt x="803476" y="261161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368E4-A90F-415B-B11D-A1785131A222}">
      <dsp:nvSpPr>
        <dsp:cNvPr id="0" name=""/>
        <dsp:cNvSpPr/>
      </dsp:nvSpPr>
      <dsp:spPr>
        <a:xfrm>
          <a:off x="8625047" y="1681877"/>
          <a:ext cx="735622" cy="158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3450"/>
              </a:lnTo>
              <a:lnTo>
                <a:pt x="735622" y="158345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8FF8A-F757-4203-8D81-CA62D534010C}">
      <dsp:nvSpPr>
        <dsp:cNvPr id="0" name=""/>
        <dsp:cNvSpPr/>
      </dsp:nvSpPr>
      <dsp:spPr>
        <a:xfrm>
          <a:off x="8625047" y="1681877"/>
          <a:ext cx="724567" cy="609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606"/>
              </a:lnTo>
              <a:lnTo>
                <a:pt x="724567" y="60960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5A6F1-DCA6-4AE3-9A94-6D8887F8ACBD}">
      <dsp:nvSpPr>
        <dsp:cNvPr id="0" name=""/>
        <dsp:cNvSpPr/>
      </dsp:nvSpPr>
      <dsp:spPr>
        <a:xfrm>
          <a:off x="7108249" y="686697"/>
          <a:ext cx="2065443" cy="309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354"/>
              </a:lnTo>
              <a:lnTo>
                <a:pt x="2065443" y="165354"/>
              </a:lnTo>
              <a:lnTo>
                <a:pt x="2065443" y="30937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A71B8-D947-4CB6-A4B2-0B63E8021F78}">
      <dsp:nvSpPr>
        <dsp:cNvPr id="0" name=""/>
        <dsp:cNvSpPr/>
      </dsp:nvSpPr>
      <dsp:spPr>
        <a:xfrm>
          <a:off x="7058508" y="686697"/>
          <a:ext cx="91440" cy="302721"/>
        </a:xfrm>
        <a:custGeom>
          <a:avLst/>
          <a:gdLst/>
          <a:ahLst/>
          <a:cxnLst/>
          <a:rect l="0" t="0" r="0" b="0"/>
          <a:pathLst>
            <a:path>
              <a:moveTo>
                <a:pt x="49740" y="0"/>
              </a:moveTo>
              <a:lnTo>
                <a:pt x="49740" y="158702"/>
              </a:lnTo>
              <a:lnTo>
                <a:pt x="45720" y="158702"/>
              </a:lnTo>
              <a:lnTo>
                <a:pt x="45720" y="30272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4D21-A5B1-4FC1-9BCF-F7E4FE52C9BD}">
      <dsp:nvSpPr>
        <dsp:cNvPr id="0" name=""/>
        <dsp:cNvSpPr/>
      </dsp:nvSpPr>
      <dsp:spPr>
        <a:xfrm>
          <a:off x="6881067" y="2634386"/>
          <a:ext cx="256714" cy="1604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785"/>
              </a:lnTo>
              <a:lnTo>
                <a:pt x="256714" y="160478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76E3D-7A30-48F6-BBFD-104A95964FEE}">
      <dsp:nvSpPr>
        <dsp:cNvPr id="0" name=""/>
        <dsp:cNvSpPr/>
      </dsp:nvSpPr>
      <dsp:spPr>
        <a:xfrm>
          <a:off x="6881067" y="2634386"/>
          <a:ext cx="256714" cy="630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41"/>
              </a:lnTo>
              <a:lnTo>
                <a:pt x="256714" y="6309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0C15A-F93C-4448-9314-335824977770}">
      <dsp:nvSpPr>
        <dsp:cNvPr id="0" name=""/>
        <dsp:cNvSpPr/>
      </dsp:nvSpPr>
      <dsp:spPr>
        <a:xfrm>
          <a:off x="5076163" y="1660542"/>
          <a:ext cx="2489475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2489475" y="144019"/>
              </a:lnTo>
              <a:lnTo>
                <a:pt x="2489475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151FA-ABDB-40DC-ACD4-94D856589554}">
      <dsp:nvSpPr>
        <dsp:cNvPr id="0" name=""/>
        <dsp:cNvSpPr/>
      </dsp:nvSpPr>
      <dsp:spPr>
        <a:xfrm>
          <a:off x="5076163" y="1660542"/>
          <a:ext cx="659916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659916" y="144019"/>
              </a:lnTo>
              <a:lnTo>
                <a:pt x="659916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2C951-638E-47B0-B3A0-E5FB92C6BFB2}">
      <dsp:nvSpPr>
        <dsp:cNvPr id="0" name=""/>
        <dsp:cNvSpPr/>
      </dsp:nvSpPr>
      <dsp:spPr>
        <a:xfrm>
          <a:off x="4076429" y="1660542"/>
          <a:ext cx="999733" cy="288038"/>
        </a:xfrm>
        <a:custGeom>
          <a:avLst/>
          <a:gdLst/>
          <a:ahLst/>
          <a:cxnLst/>
          <a:rect l="0" t="0" r="0" b="0"/>
          <a:pathLst>
            <a:path>
              <a:moveTo>
                <a:pt x="999733" y="0"/>
              </a:moveTo>
              <a:lnTo>
                <a:pt x="999733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2D246-6278-476D-9391-E023FBF227BD}">
      <dsp:nvSpPr>
        <dsp:cNvPr id="0" name=""/>
        <dsp:cNvSpPr/>
      </dsp:nvSpPr>
      <dsp:spPr>
        <a:xfrm>
          <a:off x="2697959" y="3608230"/>
          <a:ext cx="205741" cy="2578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8630"/>
              </a:lnTo>
              <a:lnTo>
                <a:pt x="205741" y="2578630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DAAF9-F38E-4622-9606-45A6DA497089}">
      <dsp:nvSpPr>
        <dsp:cNvPr id="0" name=""/>
        <dsp:cNvSpPr/>
      </dsp:nvSpPr>
      <dsp:spPr>
        <a:xfrm>
          <a:off x="2697959" y="3608230"/>
          <a:ext cx="205741" cy="1604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785"/>
              </a:lnTo>
              <a:lnTo>
                <a:pt x="205741" y="1604785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A7F45-1D05-4CCA-9134-E9F9BC520F29}">
      <dsp:nvSpPr>
        <dsp:cNvPr id="0" name=""/>
        <dsp:cNvSpPr/>
      </dsp:nvSpPr>
      <dsp:spPr>
        <a:xfrm>
          <a:off x="2697959" y="3608230"/>
          <a:ext cx="205741" cy="630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41"/>
              </a:lnTo>
              <a:lnTo>
                <a:pt x="205741" y="630941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AEFF9-D5CA-4668-BA3B-C903463333F0}">
      <dsp:nvSpPr>
        <dsp:cNvPr id="0" name=""/>
        <dsp:cNvSpPr/>
      </dsp:nvSpPr>
      <dsp:spPr>
        <a:xfrm>
          <a:off x="2416779" y="2634386"/>
          <a:ext cx="829825" cy="288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9"/>
              </a:lnTo>
              <a:lnTo>
                <a:pt x="829825" y="144019"/>
              </a:lnTo>
              <a:lnTo>
                <a:pt x="829825" y="28803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F8B77-3D94-437C-B5A0-E150BE18FCD6}">
      <dsp:nvSpPr>
        <dsp:cNvPr id="0" name=""/>
        <dsp:cNvSpPr/>
      </dsp:nvSpPr>
      <dsp:spPr>
        <a:xfrm>
          <a:off x="1675628" y="2634386"/>
          <a:ext cx="741150" cy="290233"/>
        </a:xfrm>
        <a:custGeom>
          <a:avLst/>
          <a:gdLst/>
          <a:ahLst/>
          <a:cxnLst/>
          <a:rect l="0" t="0" r="0" b="0"/>
          <a:pathLst>
            <a:path>
              <a:moveTo>
                <a:pt x="741150" y="0"/>
              </a:moveTo>
              <a:lnTo>
                <a:pt x="741150" y="146213"/>
              </a:lnTo>
              <a:lnTo>
                <a:pt x="0" y="146213"/>
              </a:lnTo>
              <a:lnTo>
                <a:pt x="0" y="29023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5319C-0603-4D3E-8E5A-BB854D9855F4}">
      <dsp:nvSpPr>
        <dsp:cNvPr id="0" name=""/>
        <dsp:cNvSpPr/>
      </dsp:nvSpPr>
      <dsp:spPr>
        <a:xfrm>
          <a:off x="2416779" y="1660542"/>
          <a:ext cx="2659384" cy="288038"/>
        </a:xfrm>
        <a:custGeom>
          <a:avLst/>
          <a:gdLst/>
          <a:ahLst/>
          <a:cxnLst/>
          <a:rect l="0" t="0" r="0" b="0"/>
          <a:pathLst>
            <a:path>
              <a:moveTo>
                <a:pt x="2659384" y="0"/>
              </a:moveTo>
              <a:lnTo>
                <a:pt x="2659384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90FAE-8D19-4A76-98F2-EAE77C2943DE}">
      <dsp:nvSpPr>
        <dsp:cNvPr id="0" name=""/>
        <dsp:cNvSpPr/>
      </dsp:nvSpPr>
      <dsp:spPr>
        <a:xfrm>
          <a:off x="5076163" y="686697"/>
          <a:ext cx="2032085" cy="288038"/>
        </a:xfrm>
        <a:custGeom>
          <a:avLst/>
          <a:gdLst/>
          <a:ahLst/>
          <a:cxnLst/>
          <a:rect l="0" t="0" r="0" b="0"/>
          <a:pathLst>
            <a:path>
              <a:moveTo>
                <a:pt x="2032085" y="0"/>
              </a:moveTo>
              <a:lnTo>
                <a:pt x="2032085" y="144019"/>
              </a:lnTo>
              <a:lnTo>
                <a:pt x="0" y="144019"/>
              </a:lnTo>
              <a:lnTo>
                <a:pt x="0" y="2880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59627-400F-4A5A-88F0-7BF7B3D43BCA}">
      <dsp:nvSpPr>
        <dsp:cNvPr id="0" name=""/>
        <dsp:cNvSpPr/>
      </dsp:nvSpPr>
      <dsp:spPr>
        <a:xfrm>
          <a:off x="6422443" y="891"/>
          <a:ext cx="1371611" cy="6858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/home</a:t>
          </a:r>
        </a:p>
      </dsp:txBody>
      <dsp:txXfrm>
        <a:off x="6422443" y="891"/>
        <a:ext cx="1371611" cy="685805"/>
      </dsp:txXfrm>
    </dsp:sp>
    <dsp:sp modelId="{5F071408-5F03-4936-B5AA-ACB9BBD620E3}">
      <dsp:nvSpPr>
        <dsp:cNvPr id="0" name=""/>
        <dsp:cNvSpPr/>
      </dsp:nvSpPr>
      <dsp:spPr>
        <a:xfrm>
          <a:off x="4390357" y="974736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Documents</a:t>
          </a:r>
        </a:p>
      </dsp:txBody>
      <dsp:txXfrm>
        <a:off x="4390357" y="974736"/>
        <a:ext cx="1371611" cy="685805"/>
      </dsp:txXfrm>
    </dsp:sp>
    <dsp:sp modelId="{5DD10AF8-A28A-448A-A0AF-5E1E3ADC3EB6}">
      <dsp:nvSpPr>
        <dsp:cNvPr id="0" name=""/>
        <dsp:cNvSpPr/>
      </dsp:nvSpPr>
      <dsp:spPr>
        <a:xfrm>
          <a:off x="1730973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Project1</a:t>
          </a:r>
        </a:p>
      </dsp:txBody>
      <dsp:txXfrm>
        <a:off x="1730973" y="1948580"/>
        <a:ext cx="1371611" cy="685805"/>
      </dsp:txXfrm>
    </dsp:sp>
    <dsp:sp modelId="{66BF2940-1956-4E1C-B0C2-5B83666B9D9B}">
      <dsp:nvSpPr>
        <dsp:cNvPr id="0" name=""/>
        <dsp:cNvSpPr/>
      </dsp:nvSpPr>
      <dsp:spPr>
        <a:xfrm>
          <a:off x="989822" y="2924619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Trout</a:t>
          </a:r>
        </a:p>
      </dsp:txBody>
      <dsp:txXfrm>
        <a:off x="989822" y="2924619"/>
        <a:ext cx="1371611" cy="685805"/>
      </dsp:txXfrm>
    </dsp:sp>
    <dsp:sp modelId="{6C2F40B0-B211-45A5-A261-0B585C0BF041}">
      <dsp:nvSpPr>
        <dsp:cNvPr id="0" name=""/>
        <dsp:cNvSpPr/>
      </dsp:nvSpPr>
      <dsp:spPr>
        <a:xfrm>
          <a:off x="2560798" y="2922425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Salmon</a:t>
          </a:r>
        </a:p>
      </dsp:txBody>
      <dsp:txXfrm>
        <a:off x="2560798" y="2922425"/>
        <a:ext cx="1371611" cy="685805"/>
      </dsp:txXfrm>
    </dsp:sp>
    <dsp:sp modelId="{7A4AD723-6281-45AB-92B1-63D7B001B94C}">
      <dsp:nvSpPr>
        <dsp:cNvPr id="0" name=""/>
        <dsp:cNvSpPr/>
      </dsp:nvSpPr>
      <dsp:spPr>
        <a:xfrm>
          <a:off x="2903701" y="3896269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RNAseq</a:t>
          </a:r>
          <a:endParaRPr lang="en-US" sz="1600" kern="1200" dirty="0"/>
        </a:p>
      </dsp:txBody>
      <dsp:txXfrm>
        <a:off x="2903701" y="3896269"/>
        <a:ext cx="1371611" cy="685805"/>
      </dsp:txXfrm>
    </dsp:sp>
    <dsp:sp modelId="{6BE2FC30-CB49-41A6-88DD-0310F565A47C}">
      <dsp:nvSpPr>
        <dsp:cNvPr id="0" name=""/>
        <dsp:cNvSpPr/>
      </dsp:nvSpPr>
      <dsp:spPr>
        <a:xfrm>
          <a:off x="2903701" y="4870113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QTL</a:t>
          </a:r>
        </a:p>
      </dsp:txBody>
      <dsp:txXfrm>
        <a:off x="2903701" y="4870113"/>
        <a:ext cx="1371611" cy="685805"/>
      </dsp:txXfrm>
    </dsp:sp>
    <dsp:sp modelId="{4BA51C7B-04D9-42EF-898B-40542B32D913}">
      <dsp:nvSpPr>
        <dsp:cNvPr id="0" name=""/>
        <dsp:cNvSpPr/>
      </dsp:nvSpPr>
      <dsp:spPr>
        <a:xfrm>
          <a:off x="2903701" y="5843958"/>
          <a:ext cx="1371611" cy="685805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GS</a:t>
          </a:r>
        </a:p>
      </dsp:txBody>
      <dsp:txXfrm>
        <a:off x="2903701" y="5843958"/>
        <a:ext cx="1371611" cy="685805"/>
      </dsp:txXfrm>
    </dsp:sp>
    <dsp:sp modelId="{220242E5-3094-4D87-90DE-BF624B1E7FD4}">
      <dsp:nvSpPr>
        <dsp:cNvPr id="0" name=""/>
        <dsp:cNvSpPr/>
      </dsp:nvSpPr>
      <dsp:spPr>
        <a:xfrm>
          <a:off x="3390623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Project2</a:t>
          </a:r>
        </a:p>
      </dsp:txBody>
      <dsp:txXfrm>
        <a:off x="3390623" y="1948580"/>
        <a:ext cx="1371611" cy="685805"/>
      </dsp:txXfrm>
    </dsp:sp>
    <dsp:sp modelId="{34546951-821E-456E-A123-9383E4DEAAA4}">
      <dsp:nvSpPr>
        <dsp:cNvPr id="0" name=""/>
        <dsp:cNvSpPr/>
      </dsp:nvSpPr>
      <dsp:spPr>
        <a:xfrm>
          <a:off x="5050274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BIBLIO</a:t>
          </a:r>
        </a:p>
      </dsp:txBody>
      <dsp:txXfrm>
        <a:off x="5050274" y="1948580"/>
        <a:ext cx="1371611" cy="685805"/>
      </dsp:txXfrm>
    </dsp:sp>
    <dsp:sp modelId="{6F292D08-3164-4FD8-B5CA-29863719EF1D}">
      <dsp:nvSpPr>
        <dsp:cNvPr id="0" name=""/>
        <dsp:cNvSpPr/>
      </dsp:nvSpPr>
      <dsp:spPr>
        <a:xfrm>
          <a:off x="6709924" y="1948580"/>
          <a:ext cx="1711428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GRINNAQUA</a:t>
          </a:r>
        </a:p>
      </dsp:txBody>
      <dsp:txXfrm>
        <a:off x="6709924" y="1948580"/>
        <a:ext cx="1711428" cy="685805"/>
      </dsp:txXfrm>
    </dsp:sp>
    <dsp:sp modelId="{A43B3A3E-5A7A-47DD-A562-936AB45A6A53}">
      <dsp:nvSpPr>
        <dsp:cNvPr id="0" name=""/>
        <dsp:cNvSpPr/>
      </dsp:nvSpPr>
      <dsp:spPr>
        <a:xfrm>
          <a:off x="7137781" y="2922425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GWAS</a:t>
          </a:r>
        </a:p>
      </dsp:txBody>
      <dsp:txXfrm>
        <a:off x="7137781" y="2922425"/>
        <a:ext cx="1371611" cy="685805"/>
      </dsp:txXfrm>
    </dsp:sp>
    <dsp:sp modelId="{EC5F54EC-DDB8-46B5-BC8F-44F949D35D26}">
      <dsp:nvSpPr>
        <dsp:cNvPr id="0" name=""/>
        <dsp:cNvSpPr/>
      </dsp:nvSpPr>
      <dsp:spPr>
        <a:xfrm>
          <a:off x="7137781" y="3896269"/>
          <a:ext cx="1371611" cy="68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RNAseq</a:t>
          </a:r>
          <a:endParaRPr lang="en-US" sz="1800" kern="1200" dirty="0"/>
        </a:p>
      </dsp:txBody>
      <dsp:txXfrm>
        <a:off x="7137781" y="3896269"/>
        <a:ext cx="1371611" cy="685805"/>
      </dsp:txXfrm>
    </dsp:sp>
    <dsp:sp modelId="{74DE75A9-0B63-41B8-AA2F-3614F6E3B880}">
      <dsp:nvSpPr>
        <dsp:cNvPr id="0" name=""/>
        <dsp:cNvSpPr/>
      </dsp:nvSpPr>
      <dsp:spPr>
        <a:xfrm>
          <a:off x="6418422" y="989419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Music</a:t>
          </a:r>
        </a:p>
      </dsp:txBody>
      <dsp:txXfrm>
        <a:off x="6418422" y="989419"/>
        <a:ext cx="1371611" cy="685805"/>
      </dsp:txXfrm>
    </dsp:sp>
    <dsp:sp modelId="{205963E9-9698-483C-BA13-C4D62C5C4CA5}">
      <dsp:nvSpPr>
        <dsp:cNvPr id="0" name=""/>
        <dsp:cNvSpPr/>
      </dsp:nvSpPr>
      <dsp:spPr>
        <a:xfrm>
          <a:off x="8487886" y="996071"/>
          <a:ext cx="1371611" cy="685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Pictures</a:t>
          </a:r>
        </a:p>
      </dsp:txBody>
      <dsp:txXfrm>
        <a:off x="8487886" y="996071"/>
        <a:ext cx="1371611" cy="685805"/>
      </dsp:txXfrm>
    </dsp:sp>
    <dsp:sp modelId="{ECB254D1-0B5C-4AC5-9ACA-F8637435961B}">
      <dsp:nvSpPr>
        <dsp:cNvPr id="0" name=""/>
        <dsp:cNvSpPr/>
      </dsp:nvSpPr>
      <dsp:spPr>
        <a:xfrm>
          <a:off x="9349615" y="1948580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Edinburgh</a:t>
          </a:r>
        </a:p>
      </dsp:txBody>
      <dsp:txXfrm>
        <a:off x="9349615" y="1948580"/>
        <a:ext cx="1371611" cy="685805"/>
      </dsp:txXfrm>
    </dsp:sp>
    <dsp:sp modelId="{64D8EF4E-4761-4E70-804D-79FF7C71A12A}">
      <dsp:nvSpPr>
        <dsp:cNvPr id="0" name=""/>
        <dsp:cNvSpPr/>
      </dsp:nvSpPr>
      <dsp:spPr>
        <a:xfrm>
          <a:off x="9360670" y="2922425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Porto</a:t>
          </a:r>
        </a:p>
      </dsp:txBody>
      <dsp:txXfrm>
        <a:off x="9360670" y="2922425"/>
        <a:ext cx="1371611" cy="685805"/>
      </dsp:txXfrm>
    </dsp:sp>
    <dsp:sp modelId="{DD0F853E-2325-4E7A-9EDF-9031D6D512B3}">
      <dsp:nvSpPr>
        <dsp:cNvPr id="0" name=""/>
        <dsp:cNvSpPr/>
      </dsp:nvSpPr>
      <dsp:spPr>
        <a:xfrm>
          <a:off x="9428524" y="3950592"/>
          <a:ext cx="1371611" cy="6858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Paris</a:t>
          </a:r>
        </a:p>
      </dsp:txBody>
      <dsp:txXfrm>
        <a:off x="9428524" y="3950592"/>
        <a:ext cx="1371611" cy="685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E31BF-A932-1D49-A0D1-9F7D5741C663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BAAED-C7FB-C049-BFF5-359B2B265E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BAAED-C7FB-C049-BFF5-359B2B265E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3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- (OnCampus)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93" y="335913"/>
            <a:ext cx="3036507" cy="7203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7381" y="3429000"/>
            <a:ext cx="11041227" cy="24482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aseline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enter author details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381" y="170080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3" y="2362200"/>
            <a:ext cx="11055349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182072"/>
            <a:ext cx="1949595" cy="468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5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.8 - (OnCampus)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72810"/>
            <a:ext cx="4010977" cy="1162639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309" y="272806"/>
            <a:ext cx="6816091" cy="58531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435449"/>
            <a:ext cx="4010977" cy="46905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05674" indent="0">
              <a:buNone/>
              <a:defRPr sz="500"/>
            </a:lvl2pPr>
            <a:lvl3pPr marL="411349" indent="0">
              <a:buNone/>
              <a:defRPr sz="400"/>
            </a:lvl3pPr>
            <a:lvl4pPr marL="617023" indent="0">
              <a:buNone/>
              <a:defRPr sz="400"/>
            </a:lvl4pPr>
            <a:lvl5pPr marL="822697" indent="0">
              <a:buNone/>
              <a:defRPr sz="400"/>
            </a:lvl5pPr>
            <a:lvl6pPr marL="1028371" indent="0">
              <a:buNone/>
              <a:defRPr sz="400"/>
            </a:lvl6pPr>
            <a:lvl7pPr marL="1234046" indent="0">
              <a:buNone/>
              <a:defRPr sz="400"/>
            </a:lvl7pPr>
            <a:lvl8pPr marL="1439720" indent="0">
              <a:buNone/>
              <a:defRPr sz="400"/>
            </a:lvl8pPr>
            <a:lvl9pPr marL="1645394" indent="0">
              <a:buNone/>
              <a:defRPr sz="400"/>
            </a:lvl9pPr>
          </a:lstStyle>
          <a:p>
            <a:pPr lvl="0"/>
            <a:r>
              <a:rPr lang="en-US" dirty="0"/>
              <a:t>Edit text </a:t>
            </a:r>
          </a:p>
        </p:txBody>
      </p:sp>
    </p:spTree>
    <p:extLst>
      <p:ext uri="{BB962C8B-B14F-4D97-AF65-F5344CB8AC3E}">
        <p14:creationId xmlns:p14="http://schemas.microsoft.com/office/powerpoint/2010/main" val="212588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.9 - (OnCampus)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823" y="4800531"/>
            <a:ext cx="7315200" cy="567037"/>
          </a:xfrm>
          <a:prstGeom prst="rect">
            <a:avLst/>
          </a:prstGeom>
        </p:spPr>
        <p:txBody>
          <a:bodyPr anchor="b"/>
          <a:lstStyle>
            <a:lvl1pPr algn="l">
              <a:defRPr sz="1200" b="1" baseline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picture caption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823" y="612745"/>
            <a:ext cx="7315200" cy="4114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05674" indent="0">
              <a:buNone/>
              <a:defRPr sz="1300"/>
            </a:lvl2pPr>
            <a:lvl3pPr marL="411349" indent="0">
              <a:buNone/>
              <a:defRPr sz="1100"/>
            </a:lvl3pPr>
            <a:lvl4pPr marL="617023" indent="0">
              <a:buNone/>
              <a:defRPr sz="900"/>
            </a:lvl4pPr>
            <a:lvl5pPr marL="822697" indent="0">
              <a:buNone/>
              <a:defRPr sz="900"/>
            </a:lvl5pPr>
            <a:lvl6pPr marL="1028371" indent="0">
              <a:buNone/>
              <a:defRPr sz="900"/>
            </a:lvl6pPr>
            <a:lvl7pPr marL="1234046" indent="0">
              <a:buNone/>
              <a:defRPr sz="900"/>
            </a:lvl7pPr>
            <a:lvl8pPr marL="1439720" indent="0">
              <a:buNone/>
              <a:defRPr sz="900"/>
            </a:lvl8pPr>
            <a:lvl9pPr marL="1645394" indent="0">
              <a:buNone/>
              <a:defRPr sz="9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823" y="5367568"/>
            <a:ext cx="7315200" cy="8048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4" indent="0">
              <a:buNone/>
              <a:defRPr sz="500"/>
            </a:lvl2pPr>
            <a:lvl3pPr marL="411349" indent="0">
              <a:buNone/>
              <a:defRPr sz="400"/>
            </a:lvl3pPr>
            <a:lvl4pPr marL="617023" indent="0">
              <a:buNone/>
              <a:defRPr sz="400"/>
            </a:lvl4pPr>
            <a:lvl5pPr marL="822697" indent="0">
              <a:buNone/>
              <a:defRPr sz="400"/>
            </a:lvl5pPr>
            <a:lvl6pPr marL="1028371" indent="0">
              <a:buNone/>
              <a:defRPr sz="400"/>
            </a:lvl6pPr>
            <a:lvl7pPr marL="1234046" indent="0">
              <a:buNone/>
              <a:defRPr sz="400"/>
            </a:lvl7pPr>
            <a:lvl8pPr marL="1439720" indent="0">
              <a:buNone/>
              <a:defRPr sz="400"/>
            </a:lvl8pPr>
            <a:lvl9pPr marL="1645394" indent="0">
              <a:buNone/>
              <a:defRPr sz="400"/>
            </a:lvl9pPr>
          </a:lstStyle>
          <a:p>
            <a:pPr lvl="0"/>
            <a:r>
              <a:rPr lang="en-US" dirty="0"/>
              <a:t>Edit slide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- (OnCampus) M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8000" y="1752600"/>
            <a:ext cx="11074400" cy="41910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ACA5F-A19B-41DC-B5BD-0BC9D4FB0B12}"/>
              </a:ext>
            </a:extLst>
          </p:cNvPr>
          <p:cNvSpPr txBox="1"/>
          <p:nvPr userDrawn="1"/>
        </p:nvSpPr>
        <p:spPr>
          <a:xfrm>
            <a:off x="91440" y="6496106"/>
            <a:ext cx="705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www.ed.ac.uk/vet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8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2 - (OnCampus) Main Content Slide (no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8000" y="1752600"/>
            <a:ext cx="11074400" cy="41910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- (OnCampus) 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8000" y="1752600"/>
            <a:ext cx="7620000" cy="41910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8839200" y="1752600"/>
            <a:ext cx="2743200" cy="41910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>
              <a:defRPr sz="2400" baseline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add text or add media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- (OnCampus) Content With Spli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8000" y="1752600"/>
            <a:ext cx="5280000" cy="41910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299200" y="1752600"/>
            <a:ext cx="5280000" cy="41910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- (OnCampus) Content With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8000" y="1752600"/>
            <a:ext cx="11074400" cy="2514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508000" y="4495800"/>
            <a:ext cx="11074400" cy="13716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- (OnCampus) Title With Blank Space (with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6 - (OnCampus) Title With Blank Space (no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1104528"/>
            <a:ext cx="1105501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latin typeface="Calibri" panose="020F0502020204030204" pitchFamily="34" charset="0"/>
                <a:ea typeface="Adobe Fan Heiti Std B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4470"/>
            <a:ext cx="2094319" cy="7418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- (OnCampus)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905001" y="3"/>
            <a:ext cx="1905001" cy="54466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7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32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4" r:id="rId3"/>
    <p:sldLayoutId id="2147483696" r:id="rId4"/>
    <p:sldLayoutId id="2147483697" r:id="rId5"/>
    <p:sldLayoutId id="2147483698" r:id="rId6"/>
    <p:sldLayoutId id="2147483699" r:id="rId7"/>
    <p:sldLayoutId id="2147483703" r:id="rId8"/>
    <p:sldLayoutId id="2147483700" r:id="rId9"/>
    <p:sldLayoutId id="2147483701" r:id="rId10"/>
    <p:sldLayoutId id="2147483702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000" b="0" kern="1200">
          <a:solidFill>
            <a:schemeClr val="bg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1314789"/>
            <a:ext cx="11055019" cy="1686770"/>
          </a:xfrm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n-GB" dirty="0"/>
              <a:t>Introduction to UNIX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81" y="5286206"/>
            <a:ext cx="11041227" cy="735848"/>
          </a:xfrm>
        </p:spPr>
        <p:txBody>
          <a:bodyPr lIns="91440" tIns="45720" rIns="91440" bIns="45720" anchor="t"/>
          <a:lstStyle/>
          <a:p>
            <a:pPr algn="r"/>
            <a:r>
              <a:rPr lang="en-GB" sz="2000" b="1" dirty="0">
                <a:solidFill>
                  <a:schemeClr val="tx1"/>
                </a:solidFill>
              </a:rPr>
              <a:t>clemence.fraslin@roslin.ed.ac.uk</a:t>
            </a:r>
          </a:p>
          <a:p>
            <a:pPr algn="r"/>
            <a:r>
              <a:rPr lang="en-GB" sz="2000" b="1" dirty="0">
                <a:solidFill>
                  <a:schemeClr val="tx1"/>
                </a:solidFill>
              </a:rPr>
              <a:t>@</a:t>
            </a:r>
            <a:r>
              <a:rPr lang="en-GB" sz="2000" b="1" dirty="0" err="1">
                <a:solidFill>
                  <a:schemeClr val="tx1"/>
                </a:solidFill>
              </a:rPr>
              <a:t>FraslinClemence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206" y="3103135"/>
            <a:ext cx="413453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Useful links and websites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Google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Stack overflow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  <a:p>
            <a:r>
              <a:rPr lang="en-GB" dirty="0"/>
              <a:t>https://www.unixtutorial.org/commands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86898" y="2315759"/>
            <a:ext cx="3008322" cy="2526774"/>
            <a:chOff x="5013598" y="2479700"/>
            <a:chExt cx="2967112" cy="2427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3598" y="2479700"/>
              <a:ext cx="2967112" cy="24007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88489" y="4676628"/>
              <a:ext cx="13086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dirty="0" err="1">
                  <a:solidFill>
                    <a:schemeClr val="tx2">
                      <a:lumMod val="50000"/>
                    </a:schemeClr>
                  </a:solidFill>
                  <a:latin typeface="Bradley Hand ITC" panose="03070402050302030203" pitchFamily="66" charset="0"/>
                </a:rPr>
                <a:t>Clémentine</a:t>
              </a:r>
              <a:r>
                <a:rPr lang="en-GB" sz="900" b="1" dirty="0">
                  <a:solidFill>
                    <a:schemeClr val="tx2">
                      <a:lumMod val="50000"/>
                    </a:schemeClr>
                  </a:solidFill>
                  <a:latin typeface="Bradley Hand ITC" panose="03070402050302030203" pitchFamily="66" charset="0"/>
                </a:rPr>
                <a:t> </a:t>
              </a:r>
              <a:r>
                <a:rPr lang="en-GB" sz="900" b="1" dirty="0" err="1">
                  <a:solidFill>
                    <a:schemeClr val="tx2">
                      <a:lumMod val="50000"/>
                    </a:schemeClr>
                  </a:solidFill>
                  <a:latin typeface="Bradley Hand ITC" panose="03070402050302030203" pitchFamily="66" charset="0"/>
                </a:rPr>
                <a:t>Latron</a:t>
              </a:r>
              <a:endParaRPr lang="en-GB" sz="900" b="1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41" y="196301"/>
            <a:ext cx="4365922" cy="8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4" y="1473863"/>
            <a:ext cx="9020157" cy="5278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4" y="1024470"/>
            <a:ext cx="3821564" cy="382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50" y="4575237"/>
            <a:ext cx="772585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2235" y="325394"/>
            <a:ext cx="8922621" cy="648072"/>
          </a:xfrm>
        </p:spPr>
        <p:txBody>
          <a:bodyPr/>
          <a:lstStyle/>
          <a:p>
            <a:r>
              <a:rPr lang="en-GB" dirty="0"/>
              <a:t>Starting a UNIX terminal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00362" y="1282135"/>
            <a:ext cx="11074400" cy="4191000"/>
          </a:xfrm>
        </p:spPr>
        <p:txBody>
          <a:bodyPr/>
          <a:lstStyle/>
          <a:p>
            <a:r>
              <a:rPr lang="en-GB" sz="2400" dirty="0"/>
              <a:t>From a client you open a terminal </a:t>
            </a:r>
          </a:p>
          <a:p>
            <a:pPr lvl="1"/>
            <a:r>
              <a:rPr lang="en-GB" sz="2400" dirty="0"/>
              <a:t>To your computer</a:t>
            </a:r>
          </a:p>
          <a:p>
            <a:pPr lvl="1"/>
            <a:r>
              <a:rPr lang="en-GB" sz="2400" dirty="0"/>
              <a:t>To a server through an SSH connexion</a:t>
            </a:r>
          </a:p>
          <a:p>
            <a:pPr lvl="1"/>
            <a:r>
              <a:rPr lang="en-GB" sz="2400" dirty="0"/>
              <a:t> Type command lines</a:t>
            </a:r>
          </a:p>
          <a:p>
            <a:pPr lvl="1"/>
            <a:r>
              <a:rPr lang="en-GB" sz="2400" dirty="0"/>
              <a:t> </a:t>
            </a:r>
            <a:r>
              <a:rPr lang="en-GB" sz="2400" b="1" dirty="0"/>
              <a:t>help</a:t>
            </a:r>
          </a:p>
          <a:p>
            <a:pPr lvl="1"/>
            <a:r>
              <a:rPr lang="en-GB" sz="2400" dirty="0"/>
              <a:t> exit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69" y="2556561"/>
            <a:ext cx="6881822" cy="3567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7" y="3908022"/>
            <a:ext cx="3646813" cy="2839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4633"/>
          <a:stretch/>
        </p:blipFill>
        <p:spPr>
          <a:xfrm>
            <a:off x="4776378" y="4496619"/>
            <a:ext cx="7008478" cy="1477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74" y="6061665"/>
            <a:ext cx="39057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20" y="303752"/>
            <a:ext cx="9474507" cy="648072"/>
          </a:xfrm>
        </p:spPr>
        <p:txBody>
          <a:bodyPr/>
          <a:lstStyle/>
          <a:p>
            <a:r>
              <a:rPr lang="en-GB" dirty="0"/>
              <a:t>How to navigate in a UNIX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69735" y="1175599"/>
            <a:ext cx="5519465" cy="542468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err="1"/>
              <a:t>pwd</a:t>
            </a:r>
            <a:r>
              <a:rPr lang="en-GB" sz="20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print the path to the current directory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/home/username/</a:t>
            </a:r>
            <a:r>
              <a:rPr lang="en-GB" sz="2000" dirty="0" err="1">
                <a:sym typeface="Wingdings" panose="05000000000000000000" pitchFamily="2" charset="2"/>
              </a:rPr>
              <a:t>DirecortyName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b="1" dirty="0"/>
              <a:t>ls </a:t>
            </a:r>
            <a:r>
              <a:rPr lang="en-GB" sz="2000" dirty="0">
                <a:sym typeface="Wingdings" panose="05000000000000000000" pitchFamily="2" charset="2"/>
              </a:rPr>
              <a:t>  list what is in the directory you are in 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ls /PATH/  </a:t>
            </a:r>
            <a:r>
              <a:rPr lang="en-GB" sz="2000" dirty="0">
                <a:sym typeface="Wingdings" panose="05000000000000000000" pitchFamily="2" charset="2"/>
              </a:rPr>
              <a:t>list what is in the directory at the end of the path</a:t>
            </a:r>
            <a:endParaRPr lang="en-GB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ls -</a:t>
            </a:r>
            <a:r>
              <a:rPr lang="en-GB" sz="2400" b="1" dirty="0" err="1">
                <a:sym typeface="Wingdings" panose="05000000000000000000" pitchFamily="2" charset="2"/>
              </a:rPr>
              <a:t>lh</a:t>
            </a:r>
            <a:r>
              <a:rPr lang="en-GB" sz="2400" b="1" dirty="0">
                <a:sym typeface="Wingdings" panose="05000000000000000000" pitchFamily="2" charset="2"/>
              </a:rPr>
              <a:t>  </a:t>
            </a:r>
            <a:r>
              <a:rPr lang="en-GB" sz="2000" dirty="0">
                <a:sym typeface="Wingdings" panose="05000000000000000000" pitchFamily="2" charset="2"/>
              </a:rPr>
              <a:t> list + information on permissions, who created the file, the size of the files (in human readable format) and date of creation/modification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6919"/>
          <a:stretch/>
        </p:blipFill>
        <p:spPr>
          <a:xfrm>
            <a:off x="5505923" y="1281846"/>
            <a:ext cx="6656785" cy="441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101"/>
          <a:stretch/>
        </p:blipFill>
        <p:spPr>
          <a:xfrm>
            <a:off x="5505923" y="2053606"/>
            <a:ext cx="6656785" cy="410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869"/>
          <a:stretch/>
        </p:blipFill>
        <p:spPr>
          <a:xfrm>
            <a:off x="5487292" y="3784418"/>
            <a:ext cx="6666379" cy="1346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182" y="2706497"/>
            <a:ext cx="6610489" cy="6749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764" y="2496711"/>
            <a:ext cx="5587526" cy="37222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b="42249"/>
          <a:stretch/>
        </p:blipFill>
        <p:spPr>
          <a:xfrm>
            <a:off x="6479764" y="2508119"/>
            <a:ext cx="5587526" cy="21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20" y="303752"/>
            <a:ext cx="9474507" cy="648072"/>
          </a:xfrm>
        </p:spPr>
        <p:txBody>
          <a:bodyPr/>
          <a:lstStyle/>
          <a:p>
            <a:r>
              <a:rPr lang="en-GB" dirty="0"/>
              <a:t>How to navigate in a UNIX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8914" y="1381909"/>
            <a:ext cx="5519465" cy="542468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cd </a:t>
            </a:r>
            <a:r>
              <a:rPr lang="en-GB" sz="2000" dirty="0">
                <a:sym typeface="Wingdings" panose="05000000000000000000" pitchFamily="2" charset="2"/>
              </a:rPr>
              <a:t> to move between directories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400" b="1" dirty="0"/>
              <a:t>cd</a:t>
            </a:r>
            <a:r>
              <a:rPr lang="en-GB" sz="2400" dirty="0"/>
              <a:t> </a:t>
            </a:r>
            <a:r>
              <a:rPr lang="en-GB" sz="2400" b="1" dirty="0"/>
              <a:t>../ </a:t>
            </a:r>
            <a:r>
              <a:rPr lang="en-GB" sz="2000" dirty="0">
                <a:sym typeface="Wingdings" panose="05000000000000000000" pitchFamily="2" charset="2"/>
              </a:rPr>
              <a:t> go back to the parent 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directory ( </a:t>
            </a:r>
            <a:r>
              <a:rPr lang="en-GB" sz="2000" b="1" dirty="0">
                <a:sym typeface="Wingdings" panose="05000000000000000000" pitchFamily="2" charset="2"/>
              </a:rPr>
              <a:t>cd ../../../</a:t>
            </a:r>
            <a:r>
              <a:rPr lang="en-GB" sz="20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400" b="1" dirty="0"/>
              <a:t>cd ~</a:t>
            </a:r>
            <a:r>
              <a:rPr lang="en-GB" sz="24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equivalent to </a:t>
            </a:r>
            <a:r>
              <a:rPr lang="en-GB" sz="2000" b="1" dirty="0">
                <a:sym typeface="Wingdings" panose="05000000000000000000" pitchFamily="2" charset="2"/>
              </a:rPr>
              <a:t>cd  /home/username/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cd path/</a:t>
            </a:r>
            <a:r>
              <a:rPr lang="en-GB" sz="24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move to path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/>
              <a:t>Auto completion using tab </a:t>
            </a:r>
            <a:r>
              <a:rPr lang="en-GB" sz="2000" dirty="0"/>
              <a:t>for file and directories names 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7108"/>
          <a:stretch/>
        </p:blipFill>
        <p:spPr>
          <a:xfrm>
            <a:off x="5182118" y="4022648"/>
            <a:ext cx="6840710" cy="71031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450369" y="5356075"/>
            <a:ext cx="5916712" cy="1035276"/>
            <a:chOff x="5395605" y="5406148"/>
            <a:chExt cx="6571049" cy="1327043"/>
          </a:xfrm>
        </p:grpSpPr>
        <p:grpSp>
          <p:nvGrpSpPr>
            <p:cNvPr id="21" name="Group 20"/>
            <p:cNvGrpSpPr/>
            <p:nvPr/>
          </p:nvGrpSpPr>
          <p:grpSpPr>
            <a:xfrm>
              <a:off x="5395605" y="5406148"/>
              <a:ext cx="6571049" cy="1307186"/>
              <a:chOff x="2611401" y="4260760"/>
              <a:chExt cx="7620925" cy="1417947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5591" y="4260760"/>
                <a:ext cx="7576735" cy="79206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1401" y="5021391"/>
                <a:ext cx="7401958" cy="657316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2829" y="5802828"/>
              <a:ext cx="2223125" cy="33351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4031" y="6409162"/>
              <a:ext cx="2973821" cy="324029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054" y="1160198"/>
            <a:ext cx="3964082" cy="264073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182118" y="4279072"/>
            <a:ext cx="6924282" cy="508603"/>
            <a:chOff x="5061624" y="4452244"/>
            <a:chExt cx="7092358" cy="53227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1624" y="4452244"/>
              <a:ext cx="7092358" cy="53227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3370" y="4669354"/>
              <a:ext cx="2075628" cy="254177"/>
            </a:xfrm>
            <a:prstGeom prst="rect">
              <a:avLst/>
            </a:prstGeom>
          </p:spPr>
        </p:pic>
      </p:grpSp>
      <p:sp>
        <p:nvSpPr>
          <p:cNvPr id="29" name="Rectangle 28"/>
          <p:cNvSpPr/>
          <p:nvPr/>
        </p:nvSpPr>
        <p:spPr>
          <a:xfrm>
            <a:off x="10850210" y="5305925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[tab]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631419" y="5844846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[tab]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b="40429"/>
          <a:stretch/>
        </p:blipFill>
        <p:spPr>
          <a:xfrm>
            <a:off x="5118432" y="1365411"/>
            <a:ext cx="6920628" cy="6048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/>
          <a:srcRect l="734" t="55818" r="-734" b="1251"/>
          <a:stretch/>
        </p:blipFill>
        <p:spPr>
          <a:xfrm>
            <a:off x="5142159" y="2184818"/>
            <a:ext cx="6920628" cy="435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335" y="3148584"/>
            <a:ext cx="5134616" cy="7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1" y="319984"/>
            <a:ext cx="9339241" cy="648072"/>
          </a:xfrm>
        </p:spPr>
        <p:txBody>
          <a:bodyPr/>
          <a:lstStyle/>
          <a:p>
            <a:r>
              <a:rPr lang="en-GB" dirty="0"/>
              <a:t>Useful command to read files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75342" y="1471245"/>
            <a:ext cx="6226169" cy="46536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head</a:t>
            </a:r>
            <a:r>
              <a:rPr lang="en-GB" sz="2000" dirty="0"/>
              <a:t> File1 </a:t>
            </a:r>
            <a:r>
              <a:rPr lang="en-GB" sz="2000" dirty="0">
                <a:sym typeface="Wingdings" panose="05000000000000000000" pitchFamily="2" charset="2"/>
              </a:rPr>
              <a:t>  print the first 10 lines of File1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head -20 </a:t>
            </a:r>
            <a:r>
              <a:rPr lang="en-GB" sz="2000" dirty="0">
                <a:sym typeface="Wingdings" panose="05000000000000000000" pitchFamily="2" charset="2"/>
              </a:rPr>
              <a:t>File1  print the first 20 lines of File1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tail</a:t>
            </a:r>
            <a:r>
              <a:rPr lang="en-GB" sz="20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File1   print the last 10 lines of File1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/>
              <a:t> </a:t>
            </a:r>
            <a:endParaRPr lang="en-GB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wc</a:t>
            </a:r>
            <a:r>
              <a:rPr lang="en-GB" sz="2000" dirty="0">
                <a:sym typeface="Wingdings" panose="05000000000000000000" pitchFamily="2" charset="2"/>
              </a:rPr>
              <a:t> File1   counts the number of lines / words / bytes of File1</a:t>
            </a:r>
          </a:p>
          <a:p>
            <a:pPr marL="0" indent="0">
              <a:buNone/>
            </a:pPr>
            <a:endParaRPr lang="en-GB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wc</a:t>
            </a:r>
            <a:r>
              <a:rPr lang="en-GB" sz="2000" b="1" dirty="0">
                <a:sym typeface="Wingdings" panose="05000000000000000000" pitchFamily="2" charset="2"/>
              </a:rPr>
              <a:t> –l </a:t>
            </a:r>
            <a:r>
              <a:rPr lang="en-GB" sz="2000" dirty="0">
                <a:sym typeface="Wingdings" panose="05000000000000000000" pitchFamily="2" charset="2"/>
              </a:rPr>
              <a:t>File1 count the number of lines in File1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12" y="1219651"/>
            <a:ext cx="5960824" cy="3300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11" y="5023324"/>
            <a:ext cx="4877481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3505" r="12671" b="49687"/>
          <a:stretch/>
        </p:blipFill>
        <p:spPr>
          <a:xfrm>
            <a:off x="5779823" y="919897"/>
            <a:ext cx="6024827" cy="2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1" y="319984"/>
            <a:ext cx="9339241" cy="648072"/>
          </a:xfrm>
        </p:spPr>
        <p:txBody>
          <a:bodyPr/>
          <a:lstStyle/>
          <a:p>
            <a:r>
              <a:rPr lang="en-GB" dirty="0"/>
              <a:t>Useful command to read files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22105" y="1326279"/>
            <a:ext cx="6370795" cy="46536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less</a:t>
            </a:r>
            <a:r>
              <a:rPr lang="en-GB" sz="2000" dirty="0"/>
              <a:t>  File1 </a:t>
            </a:r>
            <a:r>
              <a:rPr lang="en-GB" sz="2000" dirty="0">
                <a:sym typeface="Wingdings" panose="05000000000000000000" pitchFamily="2" charset="2"/>
              </a:rPr>
              <a:t>  Shows on your screen the content of File1 page-by-page. To escape a less command type </a:t>
            </a:r>
            <a:r>
              <a:rPr lang="en-GB" sz="2000" b="1" dirty="0">
                <a:sym typeface="Wingdings" panose="05000000000000000000" pitchFamily="2" charset="2"/>
              </a:rPr>
              <a:t>q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6" y="2579397"/>
            <a:ext cx="2258526" cy="3737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6" y="2213732"/>
            <a:ext cx="4810796" cy="2667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5878" y="63408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[q]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52" y="2724150"/>
            <a:ext cx="7686481" cy="38533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08096" y="58446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[q]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77794" y="1259184"/>
            <a:ext cx="52100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less -S 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long.txt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Shows on your screen the content of File1 line-by-line. Very useful for long lines (genotype files for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eg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901" y="2309230"/>
            <a:ext cx="6698222" cy="3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1" y="319984"/>
            <a:ext cx="9339241" cy="648072"/>
          </a:xfrm>
        </p:spPr>
        <p:txBody>
          <a:bodyPr/>
          <a:lstStyle/>
          <a:p>
            <a:r>
              <a:rPr lang="en-GB" dirty="0"/>
              <a:t>Useful command to read files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03055" y="1326279"/>
            <a:ext cx="6370795" cy="46536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less</a:t>
            </a:r>
            <a:r>
              <a:rPr lang="en-GB" sz="2000" dirty="0"/>
              <a:t>  File1 </a:t>
            </a:r>
            <a:r>
              <a:rPr lang="en-GB" sz="2000" dirty="0">
                <a:sym typeface="Wingdings" panose="05000000000000000000" pitchFamily="2" charset="2"/>
              </a:rPr>
              <a:t>  Shows on your screen the content of File1 page-by-page. To escape a less command type </a:t>
            </a:r>
            <a:r>
              <a:rPr lang="en-GB" sz="2000" b="1" dirty="0">
                <a:sym typeface="Wingdings" panose="05000000000000000000" pitchFamily="2" charset="2"/>
              </a:rPr>
              <a:t>q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6" y="2675552"/>
            <a:ext cx="2258526" cy="3737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4" y="2296234"/>
            <a:ext cx="4810796" cy="2667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77794" y="1259184"/>
            <a:ext cx="52100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less -S 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long.txt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Shows on your screen the content of File1 line-by-line. Very useful for long lines (genotype files for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eg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.)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5878" y="63408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[q]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08096" y="58446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[q]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452" y="3199667"/>
            <a:ext cx="8500386" cy="2320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28" y="5252343"/>
            <a:ext cx="3540234" cy="1354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88" y="2838668"/>
            <a:ext cx="6572250" cy="2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1" y="319984"/>
            <a:ext cx="9339241" cy="648072"/>
          </a:xfrm>
        </p:spPr>
        <p:txBody>
          <a:bodyPr/>
          <a:lstStyle/>
          <a:p>
            <a:r>
              <a:rPr lang="en-GB" dirty="0"/>
              <a:t>Useful command to read files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03055" y="1326279"/>
            <a:ext cx="6370795" cy="46536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less</a:t>
            </a:r>
            <a:r>
              <a:rPr lang="en-GB" sz="2000" dirty="0"/>
              <a:t>  File1 </a:t>
            </a:r>
            <a:r>
              <a:rPr lang="en-GB" sz="2000" dirty="0">
                <a:sym typeface="Wingdings" panose="05000000000000000000" pitchFamily="2" charset="2"/>
              </a:rPr>
              <a:t>  Shows on your screen the content of File1 page-by-page. To escape a less command type </a:t>
            </a:r>
            <a:r>
              <a:rPr lang="en-GB" sz="2000" b="1" dirty="0">
                <a:sym typeface="Wingdings" panose="05000000000000000000" pitchFamily="2" charset="2"/>
              </a:rPr>
              <a:t>q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/>
              <a:t>less -S</a:t>
            </a:r>
            <a:r>
              <a:rPr lang="en-GB" sz="2000" dirty="0"/>
              <a:t>  File1 </a:t>
            </a:r>
            <a:r>
              <a:rPr lang="en-GB" sz="2000" dirty="0">
                <a:sym typeface="Wingdings" panose="05000000000000000000" pitchFamily="2" charset="2"/>
              </a:rPr>
              <a:t>  Shows on your screen the content of File1 line-by-line. Very useful for long lines (genotype files for </a:t>
            </a:r>
            <a:r>
              <a:rPr lang="en-GB" sz="2000" dirty="0" err="1">
                <a:sym typeface="Wingdings" panose="05000000000000000000" pitchFamily="2" charset="2"/>
              </a:rPr>
              <a:t>eg</a:t>
            </a:r>
            <a:r>
              <a:rPr lang="en-GB" sz="2000" dirty="0">
                <a:sym typeface="Wingdings" panose="05000000000000000000" pitchFamily="2" charset="2"/>
              </a:rPr>
              <a:t>.)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6" y="3120052"/>
            <a:ext cx="2258526" cy="3737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16" y="2762878"/>
            <a:ext cx="4810796" cy="266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37" y="1889898"/>
            <a:ext cx="4963218" cy="48203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77794" y="1075034"/>
            <a:ext cx="51289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head Fish_*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 print the first 10 lines of all files 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starting in Fish_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5878" y="63408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[q]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4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501" y="309162"/>
            <a:ext cx="9095763" cy="648072"/>
          </a:xfrm>
        </p:spPr>
        <p:txBody>
          <a:bodyPr/>
          <a:lstStyle/>
          <a:p>
            <a:r>
              <a:rPr lang="en-GB" dirty="0"/>
              <a:t>Copy, create, remove files and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0" y="1047790"/>
            <a:ext cx="4502150" cy="5810210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err="1"/>
              <a:t>cp</a:t>
            </a:r>
            <a:r>
              <a:rPr lang="en-GB" sz="1800" b="1" dirty="0"/>
              <a:t> </a:t>
            </a:r>
            <a:r>
              <a:rPr lang="en-GB" sz="1800" dirty="0">
                <a:sym typeface="Wingdings" panose="05000000000000000000" pitchFamily="2" charset="2"/>
              </a:rPr>
              <a:t>to</a:t>
            </a:r>
            <a:r>
              <a:rPr lang="en-GB" sz="1800" b="1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copy and paste</a:t>
            </a: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cp</a:t>
            </a:r>
            <a:r>
              <a:rPr lang="en-GB" sz="1800" dirty="0">
                <a:sym typeface="Wingdings" panose="05000000000000000000" pitchFamily="2" charset="2"/>
              </a:rPr>
              <a:t>  copy files  or  </a:t>
            </a:r>
            <a:r>
              <a:rPr lang="en-GB" sz="2000" b="1" dirty="0" err="1">
                <a:sym typeface="Wingdings" panose="05000000000000000000" pitchFamily="2" charset="2"/>
              </a:rPr>
              <a:t>cp</a:t>
            </a:r>
            <a:r>
              <a:rPr lang="en-GB" sz="2000" b="1" dirty="0">
                <a:sym typeface="Wingdings" panose="05000000000000000000" pitchFamily="2" charset="2"/>
              </a:rPr>
              <a:t> –r</a:t>
            </a:r>
            <a:r>
              <a:rPr lang="en-GB" sz="1800" b="1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 copy directory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(-r recursive: apply to everything after the command)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Copy with the same name in a new folder </a:t>
            </a:r>
          </a:p>
          <a:p>
            <a:pPr marL="0" indent="0">
              <a:buNone/>
            </a:pPr>
            <a:r>
              <a:rPr lang="en-GB" sz="1800" b="1" dirty="0" err="1">
                <a:sym typeface="Wingdings" panose="05000000000000000000" pitchFamily="2" charset="2"/>
              </a:rPr>
              <a:t>cp</a:t>
            </a:r>
            <a:r>
              <a:rPr lang="en-GB" sz="1800" b="1" dirty="0">
                <a:sym typeface="Wingdings" panose="05000000000000000000" pitchFamily="2" charset="2"/>
              </a:rPr>
              <a:t>  path/</a:t>
            </a:r>
            <a:r>
              <a:rPr lang="en-GB" sz="1800" b="1" dirty="0" err="1">
                <a:sym typeface="Wingdings" panose="05000000000000000000" pitchFamily="2" charset="2"/>
              </a:rPr>
              <a:t>FileName</a:t>
            </a:r>
            <a:r>
              <a:rPr lang="en-GB" sz="1800" b="1" dirty="0">
                <a:sym typeface="Wingdings" panose="05000000000000000000" pitchFamily="2" charset="2"/>
              </a:rPr>
              <a:t>  </a:t>
            </a:r>
            <a:r>
              <a:rPr lang="en-GB" sz="1800" b="1" dirty="0" err="1">
                <a:sym typeface="Wingdings" panose="05000000000000000000" pitchFamily="2" charset="2"/>
              </a:rPr>
              <a:t>NewPath</a:t>
            </a:r>
            <a:r>
              <a:rPr lang="en-GB" sz="1800" b="1" dirty="0">
                <a:sym typeface="Wingdings" panose="05000000000000000000" pitchFamily="2" charset="2"/>
              </a:rPr>
              <a:t>/.</a:t>
            </a:r>
          </a:p>
          <a:p>
            <a:pPr marL="0" indent="0">
              <a:buNone/>
            </a:pPr>
            <a:endParaRPr lang="en-GB" sz="1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Good practice: </a:t>
            </a:r>
            <a:r>
              <a:rPr lang="en-GB" sz="1800" dirty="0">
                <a:sym typeface="Wingdings" panose="05000000000000000000" pitchFamily="2" charset="2"/>
              </a:rPr>
              <a:t>Copy and “rename”</a:t>
            </a:r>
          </a:p>
          <a:p>
            <a:pPr marL="0" indent="0">
              <a:buNone/>
            </a:pPr>
            <a:r>
              <a:rPr lang="en-GB" sz="1800" b="1" dirty="0" err="1">
                <a:sym typeface="Wingdings" panose="05000000000000000000" pitchFamily="2" charset="2"/>
              </a:rPr>
              <a:t>cp</a:t>
            </a:r>
            <a:r>
              <a:rPr lang="en-GB" sz="1800" b="1" dirty="0">
                <a:sym typeface="Wingdings" panose="05000000000000000000" pitchFamily="2" charset="2"/>
              </a:rPr>
              <a:t>  path/</a:t>
            </a:r>
            <a:r>
              <a:rPr lang="en-GB" sz="1800" b="1" dirty="0" err="1">
                <a:sym typeface="Wingdings" panose="05000000000000000000" pitchFamily="2" charset="2"/>
              </a:rPr>
              <a:t>FileName</a:t>
            </a:r>
            <a:r>
              <a:rPr lang="en-GB" sz="1800" b="1" dirty="0">
                <a:sym typeface="Wingdings" panose="05000000000000000000" pitchFamily="2" charset="2"/>
              </a:rPr>
              <a:t>  </a:t>
            </a:r>
            <a:r>
              <a:rPr lang="en-GB" sz="1800" b="1" dirty="0" err="1">
                <a:sym typeface="Wingdings" panose="05000000000000000000" pitchFamily="2" charset="2"/>
              </a:rPr>
              <a:t>NewPath</a:t>
            </a:r>
            <a:r>
              <a:rPr lang="en-GB" sz="1800" b="1" dirty="0">
                <a:sym typeface="Wingdings" panose="05000000000000000000" pitchFamily="2" charset="2"/>
              </a:rPr>
              <a:t>/FileName2</a:t>
            </a:r>
          </a:p>
          <a:p>
            <a:pPr marL="0" indent="0">
              <a:buNone/>
            </a:pPr>
            <a:endParaRPr lang="en-GB" sz="1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mv  move</a:t>
            </a:r>
            <a:r>
              <a:rPr lang="en-GB" sz="1800" dirty="0">
                <a:sym typeface="Wingdings" panose="05000000000000000000" pitchFamily="2" charset="2"/>
              </a:rPr>
              <a:t> a file or directory (cut and paste)</a:t>
            </a:r>
            <a:endParaRPr lang="en-GB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mv   Directory    /path/Directory</a:t>
            </a:r>
          </a:p>
          <a:p>
            <a:pPr marL="0" indent="0">
              <a:buNone/>
            </a:pPr>
            <a:endParaRPr lang="en-GB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mv </a:t>
            </a:r>
            <a:r>
              <a:rPr lang="en-GB" sz="1800" dirty="0">
                <a:sym typeface="Wingdings" panose="05000000000000000000" pitchFamily="2" charset="2"/>
              </a:rPr>
              <a:t> rename files/directory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mv   FileName1    </a:t>
            </a:r>
            <a:r>
              <a:rPr lang="en-GB" sz="1800" b="1" dirty="0" err="1">
                <a:sym typeface="Wingdings" panose="05000000000000000000" pitchFamily="2" charset="2"/>
              </a:rPr>
              <a:t>NewFileName</a:t>
            </a:r>
            <a:endParaRPr lang="en-GB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800" b="1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208" r="25440" b="38338"/>
          <a:stretch/>
        </p:blipFill>
        <p:spPr>
          <a:xfrm>
            <a:off x="4404349" y="2092333"/>
            <a:ext cx="5806451" cy="187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42" y="3688563"/>
            <a:ext cx="7787653" cy="8910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9799" r="25359" b="16890"/>
          <a:stretch/>
        </p:blipFill>
        <p:spPr>
          <a:xfrm>
            <a:off x="4404345" y="2290199"/>
            <a:ext cx="5812806" cy="516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21473" r="40199" b="45932"/>
          <a:stretch/>
        </p:blipFill>
        <p:spPr>
          <a:xfrm>
            <a:off x="4404345" y="1108043"/>
            <a:ext cx="4657105" cy="722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42" y="2947582"/>
            <a:ext cx="5812809" cy="4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501" y="309162"/>
            <a:ext cx="9095763" cy="648072"/>
          </a:xfrm>
        </p:spPr>
        <p:txBody>
          <a:bodyPr/>
          <a:lstStyle/>
          <a:p>
            <a:r>
              <a:rPr lang="en-GB" dirty="0"/>
              <a:t>Copy, create, remove files and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85969" y="957234"/>
            <a:ext cx="5933831" cy="5821860"/>
          </a:xfrm>
        </p:spPr>
        <p:txBody>
          <a:bodyPr/>
          <a:lstStyle/>
          <a:p>
            <a:pPr marL="0" indent="0">
              <a:buNone/>
            </a:pPr>
            <a:endParaRPr lang="en-GB" sz="16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6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 delete files or directory  </a:t>
            </a: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FileName</a:t>
            </a:r>
            <a:r>
              <a:rPr lang="en-GB" sz="2000" b="1" dirty="0">
                <a:sym typeface="Wingdings" panose="05000000000000000000" pitchFamily="2" charset="2"/>
              </a:rPr>
              <a:t>     </a:t>
            </a: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–r </a:t>
            </a:r>
            <a:r>
              <a:rPr lang="en-GB" sz="2000" b="1" dirty="0" err="1">
                <a:sym typeface="Wingdings" panose="05000000000000000000" pitchFamily="2" charset="2"/>
              </a:rPr>
              <a:t>DirectoryName</a:t>
            </a:r>
            <a:r>
              <a:rPr lang="en-GB" sz="2000" b="1" dirty="0">
                <a:sym typeface="Wingdings" panose="05000000000000000000" pitchFamily="2" charset="2"/>
              </a:rPr>
              <a:t>   </a:t>
            </a:r>
            <a:r>
              <a:rPr lang="en-GB" sz="2000" dirty="0">
                <a:sym typeface="Wingdings" panose="05000000000000000000" pitchFamily="2" charset="2"/>
              </a:rPr>
              <a:t>(</a:t>
            </a:r>
            <a:r>
              <a:rPr lang="en-GB" sz="2000" b="1" dirty="0">
                <a:sym typeface="Wingdings" panose="05000000000000000000" pitchFamily="2" charset="2"/>
              </a:rPr>
              <a:t>-r </a:t>
            </a:r>
            <a:r>
              <a:rPr lang="en-GB" sz="2000" dirty="0">
                <a:sym typeface="Wingdings" panose="05000000000000000000" pitchFamily="2" charset="2"/>
              </a:rPr>
              <a:t>recursive this directory and all the subdirectories)</a:t>
            </a:r>
            <a:r>
              <a:rPr lang="en-GB" sz="2000" b="1" dirty="0">
                <a:sym typeface="Wingdings" panose="05000000000000000000" pitchFamily="2" charset="2"/>
              </a:rPr>
              <a:t>  </a:t>
            </a: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File*  </a:t>
            </a:r>
            <a:r>
              <a:rPr lang="en-GB" sz="2000" dirty="0">
                <a:sym typeface="Wingdings" panose="05000000000000000000" pitchFamily="2" charset="2"/>
              </a:rPr>
              <a:t>(delete all files starting by File)</a:t>
            </a: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*.pdf </a:t>
            </a:r>
            <a:r>
              <a:rPr lang="en-GB" sz="2000" dirty="0">
                <a:sym typeface="Wingdings" panose="05000000000000000000" pitchFamily="2" charset="2"/>
              </a:rPr>
              <a:t>(delete all the files ending in pdf)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ym typeface="Wingdings" panose="05000000000000000000" pitchFamily="2" charset="2"/>
              </a:rPr>
              <a:t>Use with caution the </a:t>
            </a:r>
            <a:r>
              <a:rPr lang="en-GB" sz="2000" b="1" dirty="0" err="1">
                <a:sym typeface="Wingdings" panose="05000000000000000000" pitchFamily="2" charset="2"/>
              </a:rPr>
              <a:t>rm</a:t>
            </a:r>
            <a:r>
              <a:rPr lang="en-GB" sz="2000" b="1" dirty="0">
                <a:sym typeface="Wingdings" panose="05000000000000000000" pitchFamily="2" charset="2"/>
              </a:rPr>
              <a:t> *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b="1" dirty="0" err="1">
                <a:sym typeface="Wingdings" panose="05000000000000000000" pitchFamily="2" charset="2"/>
              </a:rPr>
              <a:t>mkdir</a:t>
            </a:r>
            <a:r>
              <a:rPr lang="en-GB" sz="2000" dirty="0">
                <a:sym typeface="Wingdings" panose="05000000000000000000" pitchFamily="2" charset="2"/>
              </a:rPr>
              <a:t>  make new directory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mkdir</a:t>
            </a: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NewDirectoryName</a:t>
            </a:r>
            <a:endParaRPr lang="en-GB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rmdir</a:t>
            </a:r>
            <a:r>
              <a:rPr lang="en-GB" sz="2000" dirty="0">
                <a:sym typeface="Wingdings" panose="05000000000000000000" pitchFamily="2" charset="2"/>
              </a:rPr>
              <a:t>  remove directory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rmdir</a:t>
            </a: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DirectoryName</a:t>
            </a:r>
            <a:endParaRPr lang="en-GB" sz="2000" b="1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93"/>
          <a:stretch/>
        </p:blipFill>
        <p:spPr>
          <a:xfrm>
            <a:off x="6079190" y="1554506"/>
            <a:ext cx="5639587" cy="1117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3242"/>
          <a:stretch/>
        </p:blipFill>
        <p:spPr>
          <a:xfrm>
            <a:off x="4621586" y="5307391"/>
            <a:ext cx="7319448" cy="1108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4255"/>
          <a:stretch/>
        </p:blipFill>
        <p:spPr>
          <a:xfrm>
            <a:off x="4621586" y="3868164"/>
            <a:ext cx="7319448" cy="10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997" y="184717"/>
            <a:ext cx="11055019" cy="648072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18822" y="1390086"/>
            <a:ext cx="11074400" cy="5151391"/>
          </a:xfrm>
        </p:spPr>
        <p:txBody>
          <a:bodyPr lIns="91440" tIns="45720" rIns="91440" bIns="45720" anchor="t"/>
          <a:lstStyle/>
          <a:p>
            <a:r>
              <a:rPr lang="en-GB" sz="2400" dirty="0"/>
              <a:t>What is </a:t>
            </a:r>
            <a:r>
              <a:rPr lang="en-GB" sz="2400" dirty="0" err="1"/>
              <a:t>unix</a:t>
            </a:r>
            <a:r>
              <a:rPr lang="en-GB" sz="2400" dirty="0"/>
              <a:t> and why is it useful?</a:t>
            </a:r>
          </a:p>
          <a:p>
            <a:r>
              <a:rPr lang="en-GB" sz="2400" dirty="0"/>
              <a:t>How to navigate in a </a:t>
            </a:r>
            <a:r>
              <a:rPr lang="en-GB" sz="2400" dirty="0" err="1"/>
              <a:t>unix</a:t>
            </a:r>
            <a:r>
              <a:rPr lang="en-GB" sz="2400" dirty="0"/>
              <a:t> environment?</a:t>
            </a:r>
          </a:p>
          <a:p>
            <a:r>
              <a:rPr lang="en-GB" sz="2400" dirty="0"/>
              <a:t>How to open/read files</a:t>
            </a:r>
            <a:endParaRPr lang="en-GB" sz="2400" dirty="0">
              <a:sym typeface="Wingdings" panose="05000000000000000000" pitchFamily="2" charset="2"/>
            </a:endParaRPr>
          </a:p>
          <a:p>
            <a:r>
              <a:rPr lang="en-GB" sz="2400" dirty="0">
                <a:sym typeface="Wingdings" panose="05000000000000000000" pitchFamily="2" charset="2"/>
              </a:rPr>
              <a:t>How to create, copy, move, delete a directory or a file</a:t>
            </a:r>
            <a:endParaRPr lang="en-GB" sz="2400" dirty="0"/>
          </a:p>
          <a:p>
            <a:r>
              <a:rPr lang="en-GB" sz="2400" dirty="0"/>
              <a:t>How to manipulate big and complicated files in a easy way </a:t>
            </a:r>
          </a:p>
          <a:p>
            <a:r>
              <a:rPr lang="en-GB" sz="2400" dirty="0">
                <a:latin typeface="Calibri Light"/>
                <a:cs typeface="Calibri Light"/>
              </a:rPr>
              <a:t>How edit a file  </a:t>
            </a:r>
            <a:endParaRPr lang="en-GB" sz="2400" dirty="0"/>
          </a:p>
          <a:p>
            <a:r>
              <a:rPr lang="en-GB" sz="2400" dirty="0"/>
              <a:t>How to submit a job</a:t>
            </a:r>
          </a:p>
          <a:p>
            <a:r>
              <a:rPr lang="en-GB" sz="2400" dirty="0"/>
              <a:t>Tips and Cheat-sheets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576"/>
            <a:ext cx="3602898" cy="681220"/>
          </a:xfrm>
          <a:prstGeom prst="rect">
            <a:avLst/>
          </a:prstGeom>
        </p:spPr>
      </p:pic>
      <p:pic>
        <p:nvPicPr>
          <p:cNvPr id="1026" name="Picture 2" descr="https://i.imgflip.com/7efxu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22" y="4026467"/>
            <a:ext cx="2945758" cy="22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75943" y="1319748"/>
            <a:ext cx="5426883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paste </a:t>
            </a:r>
            <a:r>
              <a:rPr lang="en-GB" sz="2400" dirty="0">
                <a:sym typeface="Wingdings" panose="05000000000000000000" pitchFamily="2" charset="2"/>
              </a:rPr>
              <a:t> paste lines of two files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7" y="1821293"/>
            <a:ext cx="3162741" cy="4191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6195" b="27147"/>
          <a:stretch/>
        </p:blipFill>
        <p:spPr>
          <a:xfrm>
            <a:off x="4460273" y="2089150"/>
            <a:ext cx="6982799" cy="193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2494"/>
          <a:stretch/>
        </p:blipFill>
        <p:spPr>
          <a:xfrm>
            <a:off x="4415823" y="1460394"/>
            <a:ext cx="6982799" cy="218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64151" y="2335746"/>
            <a:ext cx="1416050" cy="1690153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37357" y="4292601"/>
            <a:ext cx="1416050" cy="1720278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48" y="5402098"/>
            <a:ext cx="5120744" cy="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180693" y="1245802"/>
            <a:ext cx="5426883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cat </a:t>
            </a:r>
            <a:r>
              <a:rPr lang="en-GB" sz="2000" dirty="0">
                <a:sym typeface="Wingdings" panose="05000000000000000000" pitchFamily="2" charset="2"/>
              </a:rPr>
              <a:t>File1 File2 &gt; File3  concatenates File2 after File1 in a new file File3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831" y="1245802"/>
            <a:ext cx="5943339" cy="2583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3" y="3976234"/>
            <a:ext cx="8724034" cy="27257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81831" y="3117894"/>
            <a:ext cx="1669919" cy="71100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93393" y="4387894"/>
            <a:ext cx="1762407" cy="71100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2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3693" y="1181755"/>
            <a:ext cx="5426883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cat </a:t>
            </a:r>
            <a:r>
              <a:rPr lang="en-GB" sz="2000" dirty="0">
                <a:sym typeface="Wingdings" panose="05000000000000000000" pitchFamily="2" charset="2"/>
              </a:rPr>
              <a:t>File1 File2 &gt; File3  concatenates File2 after File1 in a new file File3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cat </a:t>
            </a:r>
            <a:r>
              <a:rPr lang="en-GB" sz="2000" dirty="0">
                <a:sym typeface="Wingdings" panose="05000000000000000000" pitchFamily="2" charset="2"/>
              </a:rPr>
              <a:t>File4 &gt;&gt; File3  Add the content of File4 in File3 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`</a:t>
            </a:r>
            <a:r>
              <a:rPr lang="en-GB" sz="2000" dirty="0">
                <a:sym typeface="Wingdings" panose="05000000000000000000" pitchFamily="2" charset="2"/>
              </a:rPr>
              <a:t>&gt;</a:t>
            </a:r>
            <a:r>
              <a:rPr lang="en-GB" sz="2000" b="1" dirty="0">
                <a:sym typeface="Wingdings" panose="05000000000000000000" pitchFamily="2" charset="2"/>
              </a:rPr>
              <a:t>` </a:t>
            </a:r>
            <a:r>
              <a:rPr lang="en-GB" sz="2000" dirty="0">
                <a:sym typeface="Wingdings" panose="05000000000000000000" pitchFamily="2" charset="2"/>
              </a:rPr>
              <a:t> create and if exist replace   </a:t>
            </a:r>
            <a:r>
              <a:rPr lang="en-GB" sz="2000" b="1" dirty="0">
                <a:sym typeface="Wingdings" panose="05000000000000000000" pitchFamily="2" charset="2"/>
              </a:rPr>
              <a:t>`</a:t>
            </a:r>
            <a:r>
              <a:rPr lang="en-GB" sz="2000" dirty="0">
                <a:sym typeface="Wingdings" panose="05000000000000000000" pitchFamily="2" charset="2"/>
              </a:rPr>
              <a:t>&gt;&gt;</a:t>
            </a:r>
            <a:r>
              <a:rPr lang="en-GB" sz="2000" b="1" dirty="0">
                <a:sym typeface="Wingdings" panose="05000000000000000000" pitchFamily="2" charset="2"/>
              </a:rPr>
              <a:t>` </a:t>
            </a:r>
            <a:r>
              <a:rPr lang="en-GB" sz="2000" dirty="0">
                <a:sym typeface="Wingdings" panose="05000000000000000000" pitchFamily="2" charset="2"/>
              </a:rPr>
              <a:t> add at the end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952" r="31928"/>
          <a:stretch/>
        </p:blipFill>
        <p:spPr>
          <a:xfrm>
            <a:off x="6766430" y="3233045"/>
            <a:ext cx="5156200" cy="2202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3010"/>
          <a:stretch/>
        </p:blipFill>
        <p:spPr>
          <a:xfrm>
            <a:off x="53693" y="4175691"/>
            <a:ext cx="6604000" cy="251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2632" b="57170"/>
          <a:stretch/>
        </p:blipFill>
        <p:spPr>
          <a:xfrm>
            <a:off x="6766430" y="1131233"/>
            <a:ext cx="5276095" cy="1954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92" y="4977970"/>
            <a:ext cx="2213257" cy="1716681"/>
          </a:xfrm>
          <a:prstGeom prst="rect">
            <a:avLst/>
          </a:prstGeom>
          <a:noFill/>
          <a:ln w="38100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6766430" y="1369419"/>
            <a:ext cx="2213257" cy="1716681"/>
          </a:xfrm>
          <a:prstGeom prst="rect">
            <a:avLst/>
          </a:prstGeom>
          <a:noFill/>
          <a:ln w="38100"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7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53382" y="1358803"/>
            <a:ext cx="5382647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err="1"/>
              <a:t>grep</a:t>
            </a:r>
            <a:r>
              <a:rPr lang="en-GB" sz="2400" b="1" dirty="0"/>
              <a:t> </a:t>
            </a:r>
            <a:r>
              <a:rPr lang="en-GB" sz="2400" dirty="0"/>
              <a:t>pattern File </a:t>
            </a:r>
            <a:r>
              <a:rPr lang="en-GB" sz="2400" dirty="0">
                <a:sym typeface="Wingdings" panose="05000000000000000000" pitchFamily="2" charset="2"/>
              </a:rPr>
              <a:t>  finds lines that contains the pattern in File. (</a:t>
            </a:r>
            <a:r>
              <a:rPr lang="en-GB" sz="2400" b="1" dirty="0" err="1">
                <a:sym typeface="Wingdings" panose="05000000000000000000" pitchFamily="2" charset="2"/>
              </a:rPr>
              <a:t>zgrep</a:t>
            </a:r>
            <a:r>
              <a:rPr lang="en-GB" sz="2400" dirty="0">
                <a:sym typeface="Wingdings" panose="05000000000000000000" pitchFamily="2" charset="2"/>
              </a:rPr>
              <a:t> for </a:t>
            </a:r>
            <a:r>
              <a:rPr lang="en-GB" sz="2400" dirty="0" err="1">
                <a:sym typeface="Wingdings" panose="05000000000000000000" pitchFamily="2" charset="2"/>
              </a:rPr>
              <a:t>gzip</a:t>
            </a:r>
            <a:r>
              <a:rPr lang="en-GB" sz="2400" dirty="0">
                <a:sym typeface="Wingdings" panose="05000000000000000000" pitchFamily="2" charset="2"/>
              </a:rPr>
              <a:t> files)</a:t>
            </a:r>
          </a:p>
          <a:p>
            <a:pPr marL="0" indent="0">
              <a:buNone/>
            </a:pPr>
            <a:r>
              <a:rPr lang="en-GB" sz="2400" b="1" dirty="0"/>
              <a:t>-n </a:t>
            </a:r>
            <a:r>
              <a:rPr lang="en-GB" sz="2400" dirty="0"/>
              <a:t>for the line number</a:t>
            </a:r>
          </a:p>
          <a:p>
            <a:pPr marL="0" indent="0">
              <a:buNone/>
            </a:pPr>
            <a:r>
              <a:rPr lang="en-GB" sz="2400" b="1" dirty="0"/>
              <a:t>-</a:t>
            </a:r>
            <a:r>
              <a:rPr lang="en-GB" sz="2400" b="1" dirty="0" err="1"/>
              <a:t>i</a:t>
            </a:r>
            <a:r>
              <a:rPr lang="en-GB" sz="2400" b="1" dirty="0"/>
              <a:t> </a:t>
            </a:r>
            <a:r>
              <a:rPr lang="en-GB" sz="2400" dirty="0"/>
              <a:t>for case insensitive</a:t>
            </a:r>
          </a:p>
          <a:p>
            <a:pPr marL="0" indent="0">
              <a:buNone/>
            </a:pPr>
            <a:r>
              <a:rPr lang="en-GB" sz="2400" b="1" dirty="0"/>
              <a:t>-c </a:t>
            </a:r>
            <a:r>
              <a:rPr lang="en-GB" sz="2400" dirty="0"/>
              <a:t>to count the number of lines</a:t>
            </a:r>
          </a:p>
          <a:p>
            <a:pPr marL="0" indent="0">
              <a:buNone/>
            </a:pPr>
            <a:r>
              <a:rPr lang="en-GB" sz="2400" b="1" dirty="0"/>
              <a:t>-e </a:t>
            </a:r>
            <a:r>
              <a:rPr lang="en-GB" sz="2400" dirty="0"/>
              <a:t>to find a pattern with space</a:t>
            </a:r>
          </a:p>
          <a:p>
            <a:pPr marL="0" indent="0">
              <a:buNone/>
            </a:pPr>
            <a:r>
              <a:rPr lang="en-GB" sz="2400" b="1" dirty="0"/>
              <a:t>-v </a:t>
            </a:r>
            <a:r>
              <a:rPr lang="en-GB" sz="2400" dirty="0"/>
              <a:t>all lines that do NOT match the pattern</a:t>
            </a:r>
            <a:r>
              <a:rPr lang="en-GB" sz="2400" b="1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861521" y="1155738"/>
            <a:ext cx="6156856" cy="4626967"/>
            <a:chOff x="5931371" y="984288"/>
            <a:chExt cx="6156856" cy="4626967"/>
          </a:xfrm>
        </p:grpSpPr>
        <p:grpSp>
          <p:nvGrpSpPr>
            <p:cNvPr id="20" name="Group 19"/>
            <p:cNvGrpSpPr/>
            <p:nvPr/>
          </p:nvGrpSpPr>
          <p:grpSpPr>
            <a:xfrm>
              <a:off x="5931371" y="984288"/>
              <a:ext cx="6156856" cy="4049208"/>
              <a:chOff x="5931371" y="1334390"/>
              <a:chExt cx="6156856" cy="404920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931371" y="1358803"/>
                <a:ext cx="6156856" cy="4024795"/>
                <a:chOff x="5931371" y="1358803"/>
                <a:chExt cx="6156856" cy="4024795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581" t="2189"/>
                <a:stretch/>
              </p:blipFill>
              <p:spPr>
                <a:xfrm>
                  <a:off x="5931371" y="1358803"/>
                  <a:ext cx="6156856" cy="3787456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83" t="12062" b="7301"/>
                <a:stretch/>
              </p:blipFill>
              <p:spPr>
                <a:xfrm>
                  <a:off x="5931371" y="4951775"/>
                  <a:ext cx="5766456" cy="431823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45226" y="4783439"/>
                  <a:ext cx="543001" cy="600159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/>
              <a:srcRect l="1173" t="4062"/>
              <a:stretch/>
            </p:blipFill>
            <p:spPr>
              <a:xfrm>
                <a:off x="5931371" y="1334390"/>
                <a:ext cx="5100946" cy="182089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2317" y="1334390"/>
                <a:ext cx="1055910" cy="600159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1657" t="5900" r="9230" b="26380"/>
            <a:stretch/>
          </p:blipFill>
          <p:spPr>
            <a:xfrm>
              <a:off x="5931372" y="5033496"/>
              <a:ext cx="6155333" cy="577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73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53382" y="1358803"/>
            <a:ext cx="5382647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sort </a:t>
            </a:r>
            <a:r>
              <a:rPr lang="en-GB" sz="2000" dirty="0">
                <a:sym typeface="Wingdings" panose="05000000000000000000" pitchFamily="2" charset="2"/>
              </a:rPr>
              <a:t> sort a file  </a:t>
            </a:r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Alphabetically, on column 1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82" y="1435231"/>
            <a:ext cx="9040487" cy="304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273"/>
          <a:stretch/>
        </p:blipFill>
        <p:spPr>
          <a:xfrm>
            <a:off x="469276" y="2114589"/>
            <a:ext cx="2475429" cy="4108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731"/>
          <a:stretch/>
        </p:blipFill>
        <p:spPr>
          <a:xfrm>
            <a:off x="3449398" y="2101937"/>
            <a:ext cx="2768206" cy="40896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9" b="32407"/>
          <a:stretch/>
        </p:blipFill>
        <p:spPr>
          <a:xfrm>
            <a:off x="6403578" y="2101937"/>
            <a:ext cx="5724690" cy="838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326" y="3049481"/>
            <a:ext cx="5439942" cy="35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0" y="1346103"/>
            <a:ext cx="5382647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err="1"/>
              <a:t>uniq</a:t>
            </a:r>
            <a:r>
              <a:rPr lang="en-GB" sz="2000" b="1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retains unique lines on a </a:t>
            </a:r>
            <a:r>
              <a:rPr lang="en-GB" sz="2000" b="1" dirty="0">
                <a:sym typeface="Wingdings" panose="05000000000000000000" pitchFamily="2" charset="2"/>
              </a:rPr>
              <a:t>sorted</a:t>
            </a:r>
            <a:r>
              <a:rPr lang="en-GB" sz="2000" dirty="0">
                <a:sym typeface="Wingdings" panose="05000000000000000000" pitchFamily="2" charset="2"/>
              </a:rPr>
              <a:t> file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Case sensitive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5181" y="336216"/>
            <a:ext cx="8956431" cy="648072"/>
          </a:xfrm>
        </p:spPr>
        <p:txBody>
          <a:bodyPr/>
          <a:lstStyle/>
          <a:p>
            <a:r>
              <a:rPr lang="en-GB" dirty="0"/>
              <a:t>Text processing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27163"/>
          <a:stretch/>
        </p:blipFill>
        <p:spPr>
          <a:xfrm>
            <a:off x="4665577" y="1426485"/>
            <a:ext cx="7456573" cy="262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58" y="2356632"/>
            <a:ext cx="2663942" cy="37813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t="3731"/>
          <a:stretch/>
        </p:blipFill>
        <p:spPr>
          <a:xfrm>
            <a:off x="185498" y="2330449"/>
            <a:ext cx="2768206" cy="408967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73358" y="3651250"/>
            <a:ext cx="2359093" cy="10287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036" y="1880770"/>
            <a:ext cx="9094114" cy="2841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954" y="2595543"/>
            <a:ext cx="3738188" cy="238695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987104" y="5336878"/>
            <a:ext cx="5031094" cy="1108650"/>
            <a:chOff x="6987104" y="5336878"/>
            <a:chExt cx="5031094" cy="11086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104" y="5336878"/>
              <a:ext cx="5031094" cy="10832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104" y="5688668"/>
              <a:ext cx="5014198" cy="7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75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53382" y="1358803"/>
            <a:ext cx="5382647" cy="5194676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Create a file:</a:t>
            </a:r>
          </a:p>
          <a:p>
            <a:r>
              <a:rPr lang="en-GB" sz="2000" b="1" dirty="0"/>
              <a:t>touch filename</a:t>
            </a:r>
          </a:p>
          <a:p>
            <a:r>
              <a:rPr lang="en-GB" sz="2000" b="1" dirty="0"/>
              <a:t>echo “start writing” &gt; filename</a:t>
            </a:r>
          </a:p>
          <a:p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6739" y="264175"/>
            <a:ext cx="5032469" cy="648072"/>
          </a:xfrm>
        </p:spPr>
        <p:txBody>
          <a:bodyPr>
            <a:normAutofit/>
          </a:bodyPr>
          <a:lstStyle/>
          <a:p>
            <a:r>
              <a:rPr lang="en-GB" dirty="0"/>
              <a:t>Create and edit a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9414"/>
          <a:stretch/>
        </p:blipFill>
        <p:spPr>
          <a:xfrm>
            <a:off x="4191495" y="1248337"/>
            <a:ext cx="7588746" cy="855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24" y="2553193"/>
            <a:ext cx="9078076" cy="322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74" y="2964631"/>
            <a:ext cx="5820587" cy="704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74" y="3899536"/>
            <a:ext cx="751627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90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53382" y="1358803"/>
            <a:ext cx="5382647" cy="5194676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2000" b="1" dirty="0">
                <a:latin typeface="Calibri Light"/>
                <a:cs typeface="Calibri Light"/>
              </a:rPr>
              <a:t>nano</a:t>
            </a:r>
            <a:endParaRPr lang="en-US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 err="1">
                <a:latin typeface="Calibri Light"/>
                <a:cs typeface="Calibri Light"/>
              </a:rPr>
              <a:t>geany</a:t>
            </a:r>
            <a:endParaRPr lang="en-GB" dirty="0" err="1"/>
          </a:p>
          <a:p>
            <a:pPr marL="0" indent="0">
              <a:buNone/>
            </a:pPr>
            <a:r>
              <a:rPr lang="en-GB" sz="2000" b="1" dirty="0">
                <a:latin typeface="Calibri Light"/>
                <a:cs typeface="Calibri Light"/>
              </a:rPr>
              <a:t>nano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Vi</a:t>
            </a:r>
          </a:p>
          <a:p>
            <a:pPr marL="0" indent="0">
              <a:buNone/>
            </a:pPr>
            <a:r>
              <a:rPr lang="en-GB" sz="2000" b="1" dirty="0" err="1"/>
              <a:t>xedit</a:t>
            </a:r>
            <a:endParaRPr lang="en-GB" sz="2000" b="1" dirty="0"/>
          </a:p>
          <a:p>
            <a:pPr marL="0" indent="0">
              <a:buNone/>
            </a:pPr>
            <a:r>
              <a:rPr lang="en-GB" sz="2000" b="1" dirty="0" err="1">
                <a:latin typeface="Calibri Light"/>
                <a:cs typeface="Calibri Light"/>
              </a:rPr>
              <a:t>nedit</a:t>
            </a:r>
            <a:endParaRPr lang="en-GB" sz="2000" b="1" dirty="0" err="1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>
                <a:latin typeface="Calibri Light"/>
                <a:cs typeface="Calibri Light"/>
              </a:rPr>
              <a:t>Using your client (</a:t>
            </a:r>
            <a:r>
              <a:rPr lang="en-GB" sz="2000" b="1" dirty="0" err="1">
                <a:latin typeface="Calibri Light"/>
                <a:cs typeface="Calibri Light"/>
              </a:rPr>
              <a:t>MobaXterm</a:t>
            </a:r>
            <a:r>
              <a:rPr lang="en-GB" sz="2000" b="1" dirty="0">
                <a:latin typeface="Calibri Light"/>
                <a:cs typeface="Calibri Light"/>
              </a:rPr>
              <a:t>)</a:t>
            </a: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548" y="264175"/>
            <a:ext cx="5032469" cy="64807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GB" dirty="0">
                <a:latin typeface="Calibri"/>
                <a:ea typeface="Adobe Fan Heiti Std B"/>
                <a:cs typeface="Calibri"/>
              </a:rPr>
              <a:t>Read and edit a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56" y="1534830"/>
            <a:ext cx="3371341" cy="5323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42" y="586756"/>
            <a:ext cx="5704758" cy="62712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456" y="1216768"/>
            <a:ext cx="25170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https://www.nano-editor.org/docs.php</a:t>
            </a: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C01267-2888-710C-A0A8-FBA085FD7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2" y="4773696"/>
            <a:ext cx="2743200" cy="20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3140" y="269640"/>
            <a:ext cx="5605670" cy="648072"/>
          </a:xfrm>
        </p:spPr>
        <p:txBody>
          <a:bodyPr/>
          <a:lstStyle/>
          <a:p>
            <a:r>
              <a:rPr lang="en-GB" dirty="0"/>
              <a:t>Submit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250081" y="1134007"/>
            <a:ext cx="11329006" cy="582101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2400" dirty="0"/>
              <a:t>In an interactive environment you can submit using ./ </a:t>
            </a:r>
          </a:p>
          <a:p>
            <a:pPr marL="0" indent="0">
              <a:buNone/>
            </a:pPr>
            <a:r>
              <a:rPr lang="en-GB" sz="2400" b="1" dirty="0"/>
              <a:t>./job_script.sh</a:t>
            </a:r>
          </a:p>
          <a:p>
            <a:pPr marL="0" indent="0">
              <a:buNone/>
            </a:pPr>
            <a:r>
              <a:rPr lang="en-GB" sz="2400" dirty="0"/>
              <a:t>The </a:t>
            </a:r>
            <a:r>
              <a:rPr lang="en-GB" sz="2400" b="1" dirty="0" err="1"/>
              <a:t>qsub</a:t>
            </a:r>
            <a:r>
              <a:rPr lang="en-GB" sz="2400" dirty="0"/>
              <a:t> command scan you script.sh file line by line and execute the commands inside</a:t>
            </a:r>
          </a:p>
          <a:p>
            <a:pPr marL="0" indent="0">
              <a:buNone/>
            </a:pPr>
            <a:r>
              <a:rPr lang="en-GB" sz="2400" b="1" dirty="0" err="1"/>
              <a:t>qsub</a:t>
            </a:r>
            <a:r>
              <a:rPr lang="en-GB" sz="2400" b="1" dirty="0"/>
              <a:t>  job_script.sh</a:t>
            </a:r>
          </a:p>
          <a:p>
            <a:pPr marL="0" indent="0">
              <a:buNone/>
            </a:pPr>
            <a:r>
              <a:rPr lang="en-GB" sz="2400" dirty="0"/>
              <a:t>See the status of the jobs you submitted in a </a:t>
            </a:r>
            <a:r>
              <a:rPr lang="en-GB" sz="2400" dirty="0" err="1"/>
              <a:t>qsub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 err="1"/>
              <a:t>qstat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Delete a job </a:t>
            </a:r>
          </a:p>
          <a:p>
            <a:pPr marL="0" indent="0">
              <a:buNone/>
            </a:pPr>
            <a:r>
              <a:rPr lang="en-GB" sz="2400" b="1" dirty="0" err="1"/>
              <a:t>qdel</a:t>
            </a:r>
            <a:r>
              <a:rPr lang="en-GB" sz="2400" b="1" dirty="0"/>
              <a:t>  </a:t>
            </a:r>
            <a:r>
              <a:rPr lang="en-GB" sz="2400" b="1" dirty="0" err="1"/>
              <a:t>job_id</a:t>
            </a: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>
                <a:latin typeface="Calibri Light"/>
                <a:cs typeface="Calibri Light"/>
              </a:rPr>
              <a:t>Tips</a:t>
            </a:r>
            <a:r>
              <a:rPr lang="en-GB" sz="2400" dirty="0">
                <a:latin typeface="Calibri Light"/>
                <a:cs typeface="Calibri Light"/>
              </a:rPr>
              <a:t>: if you run a job in an interactive session and you want to keep a record of the </a:t>
            </a:r>
            <a:r>
              <a:rPr lang="en-GB" sz="2400" dirty="0" err="1">
                <a:latin typeface="Calibri Light"/>
                <a:cs typeface="Calibri Light"/>
              </a:rPr>
              <a:t>ouptut</a:t>
            </a:r>
            <a:r>
              <a:rPr lang="en-GB" sz="2400" dirty="0">
                <a:latin typeface="Calibri Light"/>
                <a:cs typeface="Calibri Light"/>
              </a:rPr>
              <a:t> use the command </a:t>
            </a:r>
            <a:r>
              <a:rPr lang="en-GB" sz="2400" b="1" dirty="0">
                <a:latin typeface="Calibri Light"/>
                <a:cs typeface="Calibri Light"/>
              </a:rPr>
              <a:t>tee</a:t>
            </a:r>
            <a:r>
              <a:rPr lang="en-GB" sz="2400" dirty="0">
                <a:latin typeface="Calibri Light"/>
                <a:cs typeface="Calibri Light"/>
              </a:rPr>
              <a:t> </a:t>
            </a:r>
            <a:r>
              <a:rPr lang="en-GB" sz="2400" dirty="0">
                <a:latin typeface="Calibri Light"/>
                <a:cs typeface="Calibri Light"/>
                <a:sym typeface="Wingdings" panose="05000000000000000000" pitchFamily="2" charset="2"/>
              </a:rPr>
              <a:t>to print what appears on the screen in a file. | is called a pipe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./job_script.sh | tee </a:t>
            </a:r>
            <a:r>
              <a:rPr lang="en-GB" sz="2400" b="1" dirty="0" err="1"/>
              <a:t>job.lst</a:t>
            </a:r>
            <a:endParaRPr lang="en-GB" sz="2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0F1CBA-DD6F-BF3A-563C-05387F50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452" y="5904510"/>
            <a:ext cx="1088572" cy="768928"/>
          </a:xfrm>
          <a:prstGeom prst="rect">
            <a:avLst/>
          </a:prstGeom>
        </p:spPr>
      </p:pic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B64F0CE-FBC5-60EB-FB74-2DC45C93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02" y="3368438"/>
            <a:ext cx="5337424" cy="1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5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1757" y="247299"/>
            <a:ext cx="9226826" cy="648072"/>
          </a:xfrm>
        </p:spPr>
        <p:txBody>
          <a:bodyPr/>
          <a:lstStyle/>
          <a:p>
            <a:r>
              <a:rPr lang="en-GB" dirty="0"/>
              <a:t>To exit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88730" y="1851992"/>
            <a:ext cx="11074400" cy="4191000"/>
          </a:xfrm>
        </p:spPr>
        <p:txBody>
          <a:bodyPr/>
          <a:lstStyle/>
          <a:p>
            <a:r>
              <a:rPr lang="en-GB" b="1" dirty="0"/>
              <a:t>exit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exit a session and many programs</a:t>
            </a:r>
            <a:endParaRPr lang="en-GB" dirty="0"/>
          </a:p>
          <a:p>
            <a:r>
              <a:rPr lang="en-GB" b="1" dirty="0"/>
              <a:t>quit</a:t>
            </a:r>
            <a:r>
              <a:rPr lang="en-GB" dirty="0"/>
              <a:t>  or  </a:t>
            </a:r>
            <a:r>
              <a:rPr lang="en-GB" b="1" dirty="0"/>
              <a:t>q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quit  many programs </a:t>
            </a:r>
            <a:endParaRPr lang="en-GB" dirty="0"/>
          </a:p>
          <a:p>
            <a:r>
              <a:rPr lang="en-GB" b="1" dirty="0" err="1"/>
              <a:t>crtl</a:t>
            </a:r>
            <a:r>
              <a:rPr lang="en-GB" b="1" dirty="0"/>
              <a:t> d  </a:t>
            </a:r>
            <a:r>
              <a:rPr lang="en-GB" dirty="0"/>
              <a:t>or  </a:t>
            </a:r>
            <a:r>
              <a:rPr lang="en-GB" b="1" dirty="0" err="1"/>
              <a:t>crtl</a:t>
            </a:r>
            <a:r>
              <a:rPr lang="en-GB" b="1" dirty="0"/>
              <a:t> x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end of file</a:t>
            </a:r>
            <a:endParaRPr lang="en-GB" dirty="0"/>
          </a:p>
          <a:p>
            <a:r>
              <a:rPr lang="en-GB" b="1" dirty="0" err="1"/>
              <a:t>crtl</a:t>
            </a:r>
            <a:r>
              <a:rPr lang="en-GB" b="1" dirty="0"/>
              <a:t> c </a:t>
            </a:r>
            <a:r>
              <a:rPr lang="en-GB" dirty="0">
                <a:sym typeface="Wingdings" panose="05000000000000000000" pitchFamily="2" charset="2"/>
              </a:rPr>
              <a:t> interrupt a program</a:t>
            </a:r>
            <a:endParaRPr lang="en-GB" dirty="0"/>
          </a:p>
          <a:p>
            <a:r>
              <a:rPr lang="en-GB" b="1" dirty="0" err="1"/>
              <a:t>crtl</a:t>
            </a:r>
            <a:r>
              <a:rPr lang="en-GB" b="1" dirty="0"/>
              <a:t> z </a:t>
            </a:r>
            <a:r>
              <a:rPr lang="en-GB" dirty="0">
                <a:sym typeface="Wingdings" panose="05000000000000000000" pitchFamily="2" charset="2"/>
              </a:rPr>
              <a:t> suspend a program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4" y="2447511"/>
            <a:ext cx="4572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1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6340" y="363135"/>
            <a:ext cx="9106583" cy="648072"/>
          </a:xfrm>
        </p:spPr>
        <p:txBody>
          <a:bodyPr/>
          <a:lstStyle/>
          <a:p>
            <a:r>
              <a:rPr lang="en-GB" dirty="0"/>
              <a:t>What is UNIX?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135267" y="1265751"/>
            <a:ext cx="11843914" cy="4792322"/>
          </a:xfrm>
        </p:spPr>
        <p:txBody>
          <a:bodyPr/>
          <a:lstStyle/>
          <a:p>
            <a:r>
              <a:rPr lang="en-GB" sz="2400" b="1" dirty="0"/>
              <a:t>Operating system </a:t>
            </a:r>
            <a:r>
              <a:rPr lang="en-GB" sz="2400" dirty="0"/>
              <a:t>= suite of programs which make a computer work  (DOS / Windows) supporting multiple software and multiple users</a:t>
            </a:r>
          </a:p>
          <a:p>
            <a:r>
              <a:rPr lang="en-GB" sz="2400" dirty="0"/>
              <a:t>Created in the 1960’s is coded in C language</a:t>
            </a:r>
          </a:p>
          <a:p>
            <a:r>
              <a:rPr lang="en-GB" sz="2400" dirty="0"/>
              <a:t>Can have a graphical user interface (GUI) similar to Microsoft Windows but usually we use it in a </a:t>
            </a:r>
            <a:r>
              <a:rPr lang="en-GB" sz="2400" b="1" dirty="0"/>
              <a:t>terminal </a:t>
            </a:r>
            <a:r>
              <a:rPr lang="en-GB" sz="2400" dirty="0"/>
              <a:t>(interface) with </a:t>
            </a:r>
            <a:r>
              <a:rPr lang="en-GB" sz="2400" b="1" dirty="0"/>
              <a:t>operations and command lines </a:t>
            </a:r>
            <a:r>
              <a:rPr lang="en-GB" sz="2400" dirty="0"/>
              <a:t>interpreted by the </a:t>
            </a:r>
            <a:r>
              <a:rPr lang="en-GB" sz="2400" b="1" dirty="0"/>
              <a:t>shell</a:t>
            </a:r>
          </a:p>
          <a:p>
            <a:r>
              <a:rPr lang="en-GB" sz="2400" dirty="0"/>
              <a:t>Through a console you can access a server (your own computer or a big computer (Eddie in Edinburgh)) using a </a:t>
            </a:r>
            <a:r>
              <a:rPr lang="en-GB" sz="2400" b="1" dirty="0"/>
              <a:t>SSH</a:t>
            </a:r>
            <a:r>
              <a:rPr lang="en-GB" sz="2400" dirty="0"/>
              <a:t> (</a:t>
            </a:r>
            <a:r>
              <a:rPr lang="en-GB" sz="2400" b="1" dirty="0"/>
              <a:t>secure Shell</a:t>
            </a:r>
            <a:r>
              <a:rPr lang="en-GB" sz="2400" dirty="0"/>
              <a:t>)</a:t>
            </a:r>
          </a:p>
          <a:p>
            <a:r>
              <a:rPr lang="en-GB" sz="2400" dirty="0"/>
              <a:t>Several version of UNIX (</a:t>
            </a:r>
            <a:r>
              <a:rPr lang="en-GB" sz="2400" dirty="0">
                <a:sym typeface="Wingdings" panose="05000000000000000000" pitchFamily="2" charset="2"/>
              </a:rPr>
              <a:t>Linux, Solaris, </a:t>
            </a:r>
            <a:r>
              <a:rPr lang="en-GB" sz="2400" dirty="0" err="1">
                <a:sym typeface="Wingdings" panose="05000000000000000000" pitchFamily="2" charset="2"/>
              </a:rPr>
              <a:t>MacOs</a:t>
            </a:r>
            <a:r>
              <a:rPr lang="en-GB" sz="2400" dirty="0">
                <a:sym typeface="Wingdings" panose="05000000000000000000" pitchFamily="2" charset="2"/>
              </a:rPr>
              <a:t> X … ) </a:t>
            </a:r>
          </a:p>
          <a:p>
            <a:r>
              <a:rPr lang="en-GB" sz="2400" dirty="0"/>
              <a:t>You can use client to access shell (</a:t>
            </a:r>
            <a:r>
              <a:rPr lang="en-GB" sz="2400" dirty="0" err="1"/>
              <a:t>MobaXterm</a:t>
            </a:r>
            <a:r>
              <a:rPr lang="en-GB" sz="2400" dirty="0"/>
              <a:t> / </a:t>
            </a:r>
            <a:r>
              <a:rPr lang="en-GB" sz="2400" dirty="0" err="1"/>
              <a:t>WinSCP</a:t>
            </a:r>
            <a:r>
              <a:rPr lang="en-GB" sz="2400" dirty="0"/>
              <a:t> / </a:t>
            </a:r>
            <a:r>
              <a:rPr lang="en-GB" sz="2400" dirty="0" err="1"/>
              <a:t>PuTTY</a:t>
            </a:r>
            <a:r>
              <a:rPr lang="en-GB" sz="2400" dirty="0"/>
              <a:t> /</a:t>
            </a:r>
            <a:r>
              <a:rPr lang="en-GB" sz="2400" dirty="0" err="1"/>
              <a:t>KiTTY</a:t>
            </a:r>
            <a:r>
              <a:rPr lang="en-GB" sz="2400" dirty="0"/>
              <a:t>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403"/>
          <a:stretch/>
        </p:blipFill>
        <p:spPr>
          <a:xfrm>
            <a:off x="399786" y="5026494"/>
            <a:ext cx="3650975" cy="1766439"/>
          </a:xfrm>
          <a:prstGeom prst="rect">
            <a:avLst/>
          </a:prstGeom>
        </p:spPr>
      </p:pic>
      <p:pic>
        <p:nvPicPr>
          <p:cNvPr id="8" name="Picture 2" descr="Linux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95" y="4040658"/>
            <a:ext cx="475970" cy="4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728" y="49074"/>
            <a:ext cx="1724195" cy="12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2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0" y="428196"/>
            <a:ext cx="6475959" cy="648072"/>
          </a:xfrm>
        </p:spPr>
        <p:txBody>
          <a:bodyPr>
            <a:normAutofit/>
          </a:bodyPr>
          <a:lstStyle/>
          <a:p>
            <a:r>
              <a:rPr lang="en-GB" dirty="0"/>
              <a:t>Tips and other useful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99183" y="1328629"/>
            <a:ext cx="11074400" cy="495739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Auto completion  </a:t>
            </a:r>
            <a:r>
              <a:rPr lang="en-GB" sz="2400" dirty="0">
                <a:sym typeface="Wingdings" panose="05000000000000000000" pitchFamily="2" charset="2"/>
              </a:rPr>
              <a:t>[TAB]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history</a:t>
            </a:r>
            <a:r>
              <a:rPr lang="en-GB" sz="2400" dirty="0">
                <a:sym typeface="Wingdings" panose="05000000000000000000" pitchFamily="2" charset="2"/>
              </a:rPr>
              <a:t>  show history of previous command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Previous commands  top arrow</a:t>
            </a:r>
          </a:p>
          <a:p>
            <a:pPr marL="0" indent="0">
              <a:buNone/>
            </a:pPr>
            <a:r>
              <a:rPr lang="en-GB" sz="2400" b="1" dirty="0" err="1">
                <a:sym typeface="Wingdings" panose="05000000000000000000" pitchFamily="2" charset="2"/>
              </a:rPr>
              <a:t>df</a:t>
            </a:r>
            <a:r>
              <a:rPr lang="en-GB" sz="2400" dirty="0">
                <a:sym typeface="Wingdings" panose="05000000000000000000" pitchFamily="2" charset="2"/>
              </a:rPr>
              <a:t>  present statistics (including free disk space) on all file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du –k  </a:t>
            </a:r>
            <a:r>
              <a:rPr lang="en-GB" sz="2400" dirty="0">
                <a:sym typeface="Wingdings" panose="05000000000000000000" pitchFamily="2" charset="2"/>
              </a:rPr>
              <a:t> Shows space used in the current directory and its subdirectories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dos2unix </a:t>
            </a:r>
            <a:r>
              <a:rPr lang="en-GB" sz="2400" dirty="0">
                <a:sym typeface="Wingdings" panose="05000000000000000000" pitchFamily="2" charset="2"/>
              </a:rPr>
              <a:t> format a file for </a:t>
            </a:r>
            <a:r>
              <a:rPr lang="en-GB" sz="2400" dirty="0" err="1">
                <a:sym typeface="Wingdings" panose="05000000000000000000" pitchFamily="2" charset="2"/>
              </a:rPr>
              <a:t>unix</a:t>
            </a:r>
            <a:r>
              <a:rPr lang="en-GB" sz="2400" dirty="0">
                <a:sym typeface="Wingdings" panose="05000000000000000000" pitchFamily="2" charset="2"/>
              </a:rPr>
              <a:t> (if created on windows)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expand</a:t>
            </a:r>
            <a:r>
              <a:rPr lang="en-GB" sz="2400" dirty="0">
                <a:sym typeface="Wingdings" panose="05000000000000000000" pitchFamily="2" charset="2"/>
              </a:rPr>
              <a:t>  replace TAB with spaces</a:t>
            </a:r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clear</a:t>
            </a:r>
            <a:r>
              <a:rPr lang="en-GB" sz="2400" dirty="0">
                <a:sym typeface="Wingdings" panose="05000000000000000000" pitchFamily="2" charset="2"/>
              </a:rPr>
              <a:t>   clears the terminal (does not clear the history)</a:t>
            </a:r>
          </a:p>
          <a:p>
            <a:pPr marL="0" indent="0">
              <a:buNone/>
            </a:pPr>
            <a:r>
              <a:rPr lang="en-GB" sz="2400" b="1" dirty="0" err="1">
                <a:sym typeface="Wingdings" panose="05000000000000000000" pitchFamily="2" charset="2"/>
              </a:rPr>
              <a:t>chmod</a:t>
            </a:r>
            <a:r>
              <a:rPr lang="en-GB" sz="2400" dirty="0">
                <a:sym typeface="Wingdings" panose="05000000000000000000" pitchFamily="2" charset="2"/>
              </a:rPr>
              <a:t>  change permission of the file. 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414" y="105397"/>
            <a:ext cx="2672570" cy="24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8610" y="428196"/>
            <a:ext cx="9485329" cy="648072"/>
          </a:xfrm>
        </p:spPr>
        <p:txBody>
          <a:bodyPr>
            <a:normAutofit/>
          </a:bodyPr>
          <a:lstStyle/>
          <a:p>
            <a:r>
              <a:rPr lang="en-GB" dirty="0"/>
              <a:t>Tips and other useful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656237" y="1390946"/>
            <a:ext cx="11074400" cy="4191000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File permissions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chmod</a:t>
            </a:r>
            <a:r>
              <a:rPr lang="en-GB" sz="2000" dirty="0">
                <a:sym typeface="Wingdings" panose="05000000000000000000" pitchFamily="2" charset="2"/>
              </a:rPr>
              <a:t>  change permission of the file. </a:t>
            </a:r>
          </a:p>
          <a:p>
            <a:pPr marL="0" indent="0">
              <a:buNone/>
            </a:pPr>
            <a:r>
              <a:rPr lang="en-GB" sz="2000" b="1" dirty="0" err="1">
                <a:sym typeface="Wingdings" panose="05000000000000000000" pitchFamily="2" charset="2"/>
              </a:rPr>
              <a:t>chmod</a:t>
            </a:r>
            <a:r>
              <a:rPr lang="en-GB" sz="2000" b="1" dirty="0">
                <a:sym typeface="Wingdings" panose="05000000000000000000" pitchFamily="2" charset="2"/>
              </a:rPr>
              <a:t> </a:t>
            </a:r>
            <a:r>
              <a:rPr lang="en-GB" sz="2000" b="1" dirty="0" err="1">
                <a:sym typeface="Wingdings" panose="05000000000000000000" pitchFamily="2" charset="2"/>
              </a:rPr>
              <a:t>u+x</a:t>
            </a:r>
            <a:r>
              <a:rPr lang="en-GB" sz="2000" b="1" dirty="0">
                <a:sym typeface="Wingdings" panose="05000000000000000000" pitchFamily="2" charset="2"/>
              </a:rPr>
              <a:t> file </a:t>
            </a:r>
            <a:r>
              <a:rPr lang="en-GB" sz="2000" dirty="0">
                <a:sym typeface="Wingdings" panose="05000000000000000000" pitchFamily="2" charset="2"/>
              </a:rPr>
              <a:t> to give permission to execute a file *</a:t>
            </a:r>
          </a:p>
          <a:p>
            <a:pPr marL="0" indent="0">
              <a:buNone/>
            </a:pPr>
            <a:endParaRPr lang="en-GB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6237" y="2598221"/>
            <a:ext cx="10810691" cy="2983725"/>
            <a:chOff x="434845" y="3402322"/>
            <a:chExt cx="10810691" cy="2983725"/>
          </a:xfrm>
        </p:grpSpPr>
        <p:grpSp>
          <p:nvGrpSpPr>
            <p:cNvPr id="15" name="Group 14"/>
            <p:cNvGrpSpPr/>
            <p:nvPr/>
          </p:nvGrpSpPr>
          <p:grpSpPr>
            <a:xfrm>
              <a:off x="551286" y="4525798"/>
              <a:ext cx="9322553" cy="856381"/>
              <a:chOff x="633045" y="4106684"/>
              <a:chExt cx="9322553" cy="85638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33046" y="4106684"/>
                <a:ext cx="9322552" cy="854527"/>
                <a:chOff x="1913920" y="3363482"/>
                <a:chExt cx="8668960" cy="646712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227" b="81309"/>
                <a:stretch/>
              </p:blipFill>
              <p:spPr>
                <a:xfrm>
                  <a:off x="1913920" y="3363482"/>
                  <a:ext cx="8668960" cy="221838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48618" b="22042"/>
                <a:stretch/>
              </p:blipFill>
              <p:spPr>
                <a:xfrm>
                  <a:off x="1913920" y="3560208"/>
                  <a:ext cx="8668960" cy="449986"/>
                </a:xfrm>
                <a:prstGeom prst="rect">
                  <a:avLst/>
                </a:prstGeom>
              </p:spPr>
            </p:pic>
          </p:grpSp>
          <p:sp>
            <p:nvSpPr>
              <p:cNvPr id="7" name="Rectangle 6"/>
              <p:cNvSpPr/>
              <p:nvPr/>
            </p:nvSpPr>
            <p:spPr>
              <a:xfrm>
                <a:off x="633045" y="4106684"/>
                <a:ext cx="476137" cy="856381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131426" y="4106684"/>
                <a:ext cx="416621" cy="854527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48047" y="4106685"/>
                <a:ext cx="410609" cy="856380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34845" y="3465322"/>
              <a:ext cx="18989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User</a:t>
              </a:r>
            </a:p>
            <a:p>
              <a:r>
                <a:rPr lang="en-GB" dirty="0">
                  <a:solidFill>
                    <a:schemeClr val="accent6"/>
                  </a:solidFill>
                </a:rPr>
                <a:t>Group’s member</a:t>
              </a:r>
            </a:p>
            <a:p>
              <a:r>
                <a:rPr lang="en-GB" dirty="0">
                  <a:solidFill>
                    <a:schemeClr val="accent4"/>
                  </a:solidFill>
                </a:rPr>
                <a:t>Other (all)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87059" y="3402322"/>
              <a:ext cx="14010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 = read</a:t>
              </a:r>
            </a:p>
            <a:p>
              <a:r>
                <a:rPr lang="en-GB" sz="20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 = write</a:t>
              </a:r>
            </a:p>
            <a:p>
              <a:r>
                <a:rPr lang="en-GB" sz="2000" dirty="0">
                  <a:solidFill>
                    <a:schemeClr val="tx2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x = execute</a:t>
              </a:r>
              <a:r>
                <a:rPr lang="en-GB" dirty="0">
                  <a:solidFill>
                    <a:schemeClr val="accent4"/>
                  </a:solidFill>
                </a:rPr>
                <a:t> 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5226" r="13254" b="9931"/>
            <a:stretch/>
          </p:blipFill>
          <p:spPr>
            <a:xfrm>
              <a:off x="4158609" y="5443114"/>
              <a:ext cx="7086927" cy="94293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56162" y="5248281"/>
            <a:ext cx="5477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*Change permission using numbers </a:t>
            </a:r>
          </a:p>
          <a:p>
            <a:r>
              <a:rPr lang="en-GB" dirty="0"/>
              <a:t>4 read </a:t>
            </a:r>
          </a:p>
          <a:p>
            <a:r>
              <a:rPr lang="en-GB" dirty="0"/>
              <a:t>2 write</a:t>
            </a:r>
          </a:p>
          <a:p>
            <a:r>
              <a:rPr lang="en-GB" dirty="0"/>
              <a:t>1 execute</a:t>
            </a:r>
          </a:p>
          <a:p>
            <a:r>
              <a:rPr lang="en-GB" dirty="0" err="1"/>
              <a:t>chmod</a:t>
            </a:r>
            <a:r>
              <a:rPr lang="en-GB" dirty="0"/>
              <a:t> 777 file </a:t>
            </a:r>
            <a:r>
              <a:rPr lang="en-GB" dirty="0">
                <a:sym typeface="Wingdings" panose="05000000000000000000" pitchFamily="2" charset="2"/>
              </a:rPr>
              <a:t> give all permissions to the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25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282" y="184666"/>
            <a:ext cx="7553768" cy="648072"/>
          </a:xfrm>
        </p:spPr>
        <p:txBody>
          <a:bodyPr/>
          <a:lstStyle/>
          <a:p>
            <a:r>
              <a:rPr lang="en-GB" dirty="0"/>
              <a:t>Cheat sheets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1180" y="1057210"/>
            <a:ext cx="8167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https://cheatography.com/davechild/cheat-sheets/linux-command-line/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8" y="1596041"/>
            <a:ext cx="3742788" cy="498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50" y="508702"/>
            <a:ext cx="3753374" cy="606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59" y="1509320"/>
            <a:ext cx="359142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6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282" y="184666"/>
            <a:ext cx="7553768" cy="648072"/>
          </a:xfrm>
        </p:spPr>
        <p:txBody>
          <a:bodyPr/>
          <a:lstStyle/>
          <a:p>
            <a:r>
              <a:rPr lang="en-GB" dirty="0"/>
              <a:t>Cheat sheets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65" y="0"/>
            <a:ext cx="5074691" cy="6745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180" y="12307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https://cheatography.com/davechild/cheat-sheets/linux-command-line/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180" y="22750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https://www.guru99.com/linux-commands-cheat-sheet.html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43" y="351845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Google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27" y="3385102"/>
            <a:ext cx="3389384" cy="32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8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1" y="1104528"/>
            <a:ext cx="2613946" cy="64807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133178"/>
            <a:ext cx="2418874" cy="573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60" y="6216199"/>
            <a:ext cx="1698140" cy="407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03" y="187944"/>
            <a:ext cx="4500322" cy="850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80" y="1249899"/>
            <a:ext cx="7607684" cy="4755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67" y="1900866"/>
            <a:ext cx="2488214" cy="21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2" y="1623284"/>
            <a:ext cx="3610479" cy="45059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52530" y="239823"/>
            <a:ext cx="9137872" cy="648072"/>
          </a:xfrm>
        </p:spPr>
        <p:txBody>
          <a:bodyPr/>
          <a:lstStyle/>
          <a:p>
            <a:r>
              <a:rPr lang="en-GB" dirty="0"/>
              <a:t>Commands and pipes</a:t>
            </a:r>
          </a:p>
        </p:txBody>
      </p:sp>
    </p:spTree>
    <p:extLst>
      <p:ext uri="{BB962C8B-B14F-4D97-AF65-F5344CB8AC3E}">
        <p14:creationId xmlns:p14="http://schemas.microsoft.com/office/powerpoint/2010/main" val="3790073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061" cy="68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3FC5-CAB7-6278-F86D-4016DF1E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543" y="331642"/>
            <a:ext cx="8986733" cy="64807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Calibri"/>
                <a:ea typeface="Adobe Fan Heiti Std B"/>
                <a:cs typeface="Calibri"/>
              </a:rPr>
              <a:t>Create a 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01C7-9BB1-A26A-258C-FA784E39D2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Calibri Light"/>
                <a:cs typeface="Calibri Light"/>
              </a:rPr>
              <a:t>touch filename</a:t>
            </a:r>
            <a:endParaRPr lang="en-US"/>
          </a:p>
          <a:p>
            <a:r>
              <a:rPr lang="en-US" dirty="0">
                <a:latin typeface="Calibri Light"/>
                <a:cs typeface="Calibri Light"/>
              </a:rPr>
              <a:t>echo “start writing” &gt; filename</a:t>
            </a:r>
          </a:p>
          <a:p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7DB5AA9-DF8E-6075-EC37-0C4BFF51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94457"/>
            <a:ext cx="7609114" cy="33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726" y="379501"/>
            <a:ext cx="8890157" cy="648072"/>
          </a:xfrm>
        </p:spPr>
        <p:txBody>
          <a:bodyPr/>
          <a:lstStyle/>
          <a:p>
            <a:r>
              <a:rPr lang="en-GB" dirty="0"/>
              <a:t>Why do we use UNIX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42556" y="1591706"/>
            <a:ext cx="11074400" cy="4191000"/>
          </a:xfrm>
        </p:spPr>
        <p:txBody>
          <a:bodyPr/>
          <a:lstStyle/>
          <a:p>
            <a:r>
              <a:rPr lang="en-GB" dirty="0"/>
              <a:t>Allows you to run multiple software/programs that are not available / have low performances on windows interface</a:t>
            </a:r>
          </a:p>
          <a:p>
            <a:r>
              <a:rPr lang="en-GB" dirty="0"/>
              <a:t>Gives you direct control of the computer</a:t>
            </a:r>
          </a:p>
          <a:p>
            <a:r>
              <a:rPr lang="en-GB" dirty="0"/>
              <a:t>Powerful to manage big data (thousands of lines that would make Excel crash)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886" y="115330"/>
            <a:ext cx="1860252" cy="1417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56" y="4081921"/>
            <a:ext cx="5389722" cy="2062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85" y="3556953"/>
            <a:ext cx="3431066" cy="29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9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18600" y="981781"/>
            <a:ext cx="9942609" cy="2585554"/>
            <a:chOff x="102368" y="1472936"/>
            <a:chExt cx="9942609" cy="258555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68" y="1472936"/>
              <a:ext cx="9942609" cy="249915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02368" y="1916822"/>
              <a:ext cx="633480" cy="21416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401770" y="178550"/>
            <a:ext cx="411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Window’s environment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7676" y="3264205"/>
            <a:ext cx="428665" cy="23980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/>
          <p:cNvGrpSpPr/>
          <p:nvPr/>
        </p:nvGrpSpPr>
        <p:grpSpPr>
          <a:xfrm>
            <a:off x="752080" y="1397999"/>
            <a:ext cx="4801270" cy="4219076"/>
            <a:chOff x="940223" y="1895347"/>
            <a:chExt cx="4801270" cy="421907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223" y="1895347"/>
              <a:ext cx="4801270" cy="415348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47780" y="2442556"/>
              <a:ext cx="766314" cy="36718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78255" y="3264072"/>
            <a:ext cx="5306165" cy="2353003"/>
            <a:chOff x="2572977" y="2797554"/>
            <a:chExt cx="5306165" cy="23530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2977" y="2797554"/>
              <a:ext cx="5306165" cy="235300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2977" y="3119924"/>
              <a:ext cx="809421" cy="196503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05654" y="3781141"/>
            <a:ext cx="5372850" cy="2353004"/>
            <a:chOff x="6193106" y="3945673"/>
            <a:chExt cx="5372850" cy="23530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3106" y="3945673"/>
              <a:ext cx="5372850" cy="2333951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6198335" y="4379571"/>
              <a:ext cx="727298" cy="19191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243891" y="3738760"/>
            <a:ext cx="4501662" cy="5356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8208117" y="3259626"/>
            <a:ext cx="10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6984"/>
                </a:solidFill>
              </a:rPr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23606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265900840"/>
              </p:ext>
            </p:extLst>
          </p:nvPr>
        </p:nvGraphicFramePr>
        <p:xfrm>
          <a:off x="-313818" y="108212"/>
          <a:ext cx="11070192" cy="6530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532596" y="0"/>
            <a:ext cx="3659404" cy="648072"/>
          </a:xfrm>
        </p:spPr>
        <p:txBody>
          <a:bodyPr>
            <a:normAutofit fontScale="90000"/>
          </a:bodyPr>
          <a:lstStyle/>
          <a:p>
            <a:r>
              <a:rPr lang="en-GB" dirty="0"/>
              <a:t>UNIX environment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9202" y="4889000"/>
            <a:ext cx="44967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Hierarchical structure </a:t>
            </a:r>
            <a:r>
              <a:rPr lang="en-GB" sz="2000" dirty="0"/>
              <a:t>(inverted tree)</a:t>
            </a:r>
          </a:p>
          <a:p>
            <a:r>
              <a:rPr lang="en-GB" sz="2000" b="1" dirty="0"/>
              <a:t>Directory</a:t>
            </a:r>
            <a:r>
              <a:rPr lang="en-GB" sz="2000" dirty="0"/>
              <a:t> (=folder)</a:t>
            </a:r>
          </a:p>
          <a:p>
            <a:r>
              <a:rPr lang="en-GB" sz="2000" b="1" dirty="0"/>
              <a:t>Files</a:t>
            </a:r>
          </a:p>
          <a:p>
            <a:endParaRPr lang="en-GB" sz="2000" dirty="0"/>
          </a:p>
          <a:p>
            <a:r>
              <a:rPr lang="en-GB" sz="2000" b="1" dirty="0"/>
              <a:t>Path</a:t>
            </a:r>
            <a:r>
              <a:rPr lang="en-GB" sz="2000" dirty="0"/>
              <a:t> (=directory address)</a:t>
            </a:r>
          </a:p>
        </p:txBody>
      </p:sp>
    </p:spTree>
    <p:extLst>
      <p:ext uri="{BB962C8B-B14F-4D97-AF65-F5344CB8AC3E}">
        <p14:creationId xmlns:p14="http://schemas.microsoft.com/office/powerpoint/2010/main" val="367330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4088705174"/>
              </p:ext>
            </p:extLst>
          </p:nvPr>
        </p:nvGraphicFramePr>
        <p:xfrm>
          <a:off x="-947200" y="85862"/>
          <a:ext cx="11070192" cy="6530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91787" y="6102688"/>
            <a:ext cx="4211409" cy="3693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/home/Documents/Project1/Salmon/GS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13358" y="3129924"/>
            <a:ext cx="2339102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/home/Pictures/Porto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10617" y="98349"/>
            <a:ext cx="251863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From Porto to </a:t>
            </a:r>
            <a:r>
              <a:rPr lang="en-GB" dirty="0" err="1"/>
              <a:t>RNAseq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425285" y="241252"/>
            <a:ext cx="2018501" cy="3693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From home to 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1626" y="98349"/>
            <a:ext cx="2236510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From home to Porto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1977" y="4805239"/>
            <a:ext cx="444224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/home/Documents/GRINNAQUA/</a:t>
            </a:r>
            <a:r>
              <a:rPr lang="en-GB" dirty="0" err="1"/>
              <a:t>RNAseq</a:t>
            </a:r>
            <a:endParaRPr lang="en-GB" dirty="0"/>
          </a:p>
          <a:p>
            <a:r>
              <a:rPr lang="en-GB" dirty="0"/>
              <a:t>or</a:t>
            </a:r>
          </a:p>
          <a:p>
            <a:r>
              <a:rPr lang="en-GB" dirty="0"/>
              <a:t>../../Documents/GRINNAQUA/</a:t>
            </a:r>
            <a:r>
              <a:rPr lang="en-GB" dirty="0" err="1"/>
              <a:t>RNAseq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61626" y="472468"/>
            <a:ext cx="2710999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From Porto to Edinburgh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28638" y="1109225"/>
            <a:ext cx="2723823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/home/Picture/Edinburgh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../Edinburgh</a:t>
            </a:r>
          </a:p>
        </p:txBody>
      </p:sp>
    </p:spTree>
    <p:extLst>
      <p:ext uri="{BB962C8B-B14F-4D97-AF65-F5344CB8AC3E}">
        <p14:creationId xmlns:p14="http://schemas.microsoft.com/office/powerpoint/2010/main" val="33587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18600" y="981781"/>
            <a:ext cx="9942609" cy="2585554"/>
            <a:chOff x="102368" y="1472936"/>
            <a:chExt cx="9942609" cy="258555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68" y="1472936"/>
              <a:ext cx="9942609" cy="249915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02368" y="1916822"/>
              <a:ext cx="633480" cy="21416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19344" y="19846"/>
            <a:ext cx="37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Window’s environment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7676" y="3264205"/>
            <a:ext cx="428665" cy="23980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/>
          <p:cNvGrpSpPr/>
          <p:nvPr/>
        </p:nvGrpSpPr>
        <p:grpSpPr>
          <a:xfrm>
            <a:off x="752080" y="1397999"/>
            <a:ext cx="4801270" cy="4219076"/>
            <a:chOff x="940223" y="1895347"/>
            <a:chExt cx="4801270" cy="421907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223" y="1895347"/>
              <a:ext cx="4801270" cy="415348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947780" y="2442556"/>
              <a:ext cx="766314" cy="36718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78255" y="3264072"/>
            <a:ext cx="5306165" cy="2353003"/>
            <a:chOff x="2572977" y="2797554"/>
            <a:chExt cx="5306165" cy="23530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2977" y="2797554"/>
              <a:ext cx="5306165" cy="235300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2977" y="3119924"/>
              <a:ext cx="809421" cy="196503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05654" y="3781141"/>
            <a:ext cx="5372850" cy="2353004"/>
            <a:chOff x="6193106" y="3945673"/>
            <a:chExt cx="5372850" cy="23530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3106" y="3945673"/>
              <a:ext cx="5372850" cy="2333951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6198335" y="4379571"/>
              <a:ext cx="727298" cy="19191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243891" y="3738760"/>
            <a:ext cx="4501662" cy="5356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8208117" y="3259626"/>
            <a:ext cx="10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6984"/>
                </a:solidFill>
              </a:rPr>
              <a:t>PATH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118600" y="339856"/>
            <a:ext cx="11055019" cy="648072"/>
          </a:xfrm>
        </p:spPr>
        <p:txBody>
          <a:bodyPr/>
          <a:lstStyle/>
          <a:p>
            <a:r>
              <a:rPr lang="en-GB" dirty="0"/>
              <a:t>In a UNIX environment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r="70869" b="23743"/>
          <a:stretch/>
        </p:blipFill>
        <p:spPr>
          <a:xfrm>
            <a:off x="-56784" y="1776305"/>
            <a:ext cx="4022781" cy="37870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/>
          <a:srcRect l="2498"/>
          <a:stretch/>
        </p:blipFill>
        <p:spPr>
          <a:xfrm>
            <a:off x="996483" y="3317765"/>
            <a:ext cx="5289676" cy="25750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r="51732"/>
          <a:stretch/>
        </p:blipFill>
        <p:spPr>
          <a:xfrm>
            <a:off x="3344450" y="5363831"/>
            <a:ext cx="5775074" cy="144152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2008" y="2117022"/>
            <a:ext cx="1031932" cy="535654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-25447" y="4152881"/>
            <a:ext cx="688979" cy="232855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1001305" y="5757076"/>
            <a:ext cx="1143379" cy="135726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003017" y="6050972"/>
            <a:ext cx="2816488" cy="31657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2235" y="325394"/>
            <a:ext cx="8922621" cy="648072"/>
          </a:xfrm>
        </p:spPr>
        <p:txBody>
          <a:bodyPr/>
          <a:lstStyle/>
          <a:p>
            <a:r>
              <a:rPr lang="en-GB" dirty="0"/>
              <a:t>Starting a UNIX terminal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00362" y="1282135"/>
            <a:ext cx="11074400" cy="4191000"/>
          </a:xfrm>
        </p:spPr>
        <p:txBody>
          <a:bodyPr/>
          <a:lstStyle/>
          <a:p>
            <a:r>
              <a:rPr lang="en-GB" sz="2400" dirty="0"/>
              <a:t>From a client you open a terminal </a:t>
            </a:r>
          </a:p>
          <a:p>
            <a:pPr lvl="1"/>
            <a:r>
              <a:rPr lang="en-GB" sz="2400" dirty="0"/>
              <a:t>To your computer</a:t>
            </a:r>
          </a:p>
          <a:p>
            <a:pPr lvl="1"/>
            <a:r>
              <a:rPr lang="en-GB" sz="2400" dirty="0"/>
              <a:t>To a server through an SSH connexion</a:t>
            </a:r>
          </a:p>
          <a:p>
            <a:pPr lvl="1"/>
            <a:r>
              <a:rPr lang="en-GB" sz="2400" dirty="0"/>
              <a:t> Type command lines</a:t>
            </a:r>
          </a:p>
          <a:p>
            <a:pPr lvl="1"/>
            <a:r>
              <a:rPr lang="en-GB" sz="2400" dirty="0"/>
              <a:t> </a:t>
            </a:r>
            <a:r>
              <a:rPr lang="en-GB" sz="2400" b="1" dirty="0"/>
              <a:t>help</a:t>
            </a:r>
          </a:p>
          <a:p>
            <a:pPr marL="457200" lvl="1" indent="0">
              <a:buNone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69" y="2556561"/>
            <a:ext cx="6881822" cy="3567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7" y="3908022"/>
            <a:ext cx="3646813" cy="2839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4399"/>
          <a:stretch/>
        </p:blipFill>
        <p:spPr>
          <a:xfrm>
            <a:off x="4587477" y="4502523"/>
            <a:ext cx="7407490" cy="1199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36" y="6209053"/>
            <a:ext cx="3876944" cy="387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7059" t="1" r="869" b="32524"/>
          <a:stretch/>
        </p:blipFill>
        <p:spPr>
          <a:xfrm>
            <a:off x="6045200" y="5483232"/>
            <a:ext cx="330200" cy="2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DSVS 4-3 Slides - UG">
  <a:themeElements>
    <a:clrScheme name="UoE Colours-2">
      <a:dk1>
        <a:srgbClr val="00325F"/>
      </a:dk1>
      <a:lt1>
        <a:srgbClr val="FFFFFF"/>
      </a:lt1>
      <a:dk2>
        <a:srgbClr val="6C6C6C"/>
      </a:dk2>
      <a:lt2>
        <a:srgbClr val="FFFFFF"/>
      </a:lt2>
      <a:accent1>
        <a:srgbClr val="0091B5"/>
      </a:accent1>
      <a:accent2>
        <a:srgbClr val="AC0040"/>
      </a:accent2>
      <a:accent3>
        <a:srgbClr val="C2D3DF"/>
      </a:accent3>
      <a:accent4>
        <a:srgbClr val="F4AA00"/>
      </a:accent4>
      <a:accent5>
        <a:srgbClr val="810262"/>
      </a:accent5>
      <a:accent6>
        <a:srgbClr val="457E81"/>
      </a:accent6>
      <a:hlink>
        <a:srgbClr val="CD5A13"/>
      </a:hlink>
      <a:folHlink>
        <a:srgbClr val="B8858D"/>
      </a:folHlink>
    </a:clrScheme>
    <a:fontScheme name="R(D)SVS Branding 2014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DSVS 4-3 Slides - UG_v4.potx" id="{5BBF622D-4E6B-4058-A6C4-53C9FA6220E4}" vid="{E8AC82C2-5B4B-4DAF-A83C-7EB5863C4F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B9B0CCB32A3245A29EACFA1357C46D" ma:contentTypeVersion="11" ma:contentTypeDescription="Create a new document." ma:contentTypeScope="" ma:versionID="be7c200a4c19b166537db2ab7ba2e219">
  <xsd:schema xmlns:xsd="http://www.w3.org/2001/XMLSchema" xmlns:xs="http://www.w3.org/2001/XMLSchema" xmlns:p="http://schemas.microsoft.com/office/2006/metadata/properties" xmlns:ns2="ea3af367-29b2-426f-b6e7-18ec70669ff3" targetNamespace="http://schemas.microsoft.com/office/2006/metadata/properties" ma:root="true" ma:fieldsID="d8ae62fffecf14f2ee1bd0f27142f304" ns2:_="">
    <xsd:import namespace="ea3af367-29b2-426f-b6e7-18ec70669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af367-29b2-426f-b6e7-18ec70669f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59DC01-C59B-4A51-A64F-61B8A5D354A7}">
  <ds:schemaRefs>
    <ds:schemaRef ds:uri="ea3af367-29b2-426f-b6e7-18ec70669ff3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C3DAC40-AE96-4458-B61F-73546E254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3af367-29b2-426f-b6e7-18ec70669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141714-3FCE-4BB6-84F7-FA71DDA735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2174</TotalTime>
  <Words>1454</Words>
  <Application>Microsoft Office PowerPoint</Application>
  <PresentationFormat>Widescreen</PresentationFormat>
  <Paragraphs>285</Paragraphs>
  <Slides>37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RDSVS 4-3 Slides - UG</vt:lpstr>
      <vt:lpstr>Introduction to UNIX</vt:lpstr>
      <vt:lpstr>Outline</vt:lpstr>
      <vt:lpstr>What is UNIX?</vt:lpstr>
      <vt:lpstr>Why do we use UNIX for?</vt:lpstr>
      <vt:lpstr>PowerPoint Presentation</vt:lpstr>
      <vt:lpstr>UNIX environment </vt:lpstr>
      <vt:lpstr>PowerPoint Presentation</vt:lpstr>
      <vt:lpstr>In a UNIX environment </vt:lpstr>
      <vt:lpstr>Starting a UNIX terminal</vt:lpstr>
      <vt:lpstr>PowerPoint Presentation</vt:lpstr>
      <vt:lpstr>Starting a UNIX terminal</vt:lpstr>
      <vt:lpstr>How to navigate in a UNIX environment</vt:lpstr>
      <vt:lpstr>How to navigate in a UNIX environment</vt:lpstr>
      <vt:lpstr>Useful command to read files </vt:lpstr>
      <vt:lpstr>Useful command to read files </vt:lpstr>
      <vt:lpstr>Useful command to read files </vt:lpstr>
      <vt:lpstr>Useful command to read files </vt:lpstr>
      <vt:lpstr>Copy, create, remove files and directories</vt:lpstr>
      <vt:lpstr>Copy, create, remove files and directories</vt:lpstr>
      <vt:lpstr>Text processing tools</vt:lpstr>
      <vt:lpstr>Text processing tools</vt:lpstr>
      <vt:lpstr>Text processing tools</vt:lpstr>
      <vt:lpstr>Text processing tools</vt:lpstr>
      <vt:lpstr>Text processing tools</vt:lpstr>
      <vt:lpstr>Text processing tools</vt:lpstr>
      <vt:lpstr>Create and edit a file</vt:lpstr>
      <vt:lpstr>Read and edit a file</vt:lpstr>
      <vt:lpstr>Submit jobs</vt:lpstr>
      <vt:lpstr>To exit a program</vt:lpstr>
      <vt:lpstr>Tips and other useful commands</vt:lpstr>
      <vt:lpstr>Tips and other useful commands</vt:lpstr>
      <vt:lpstr>Cheat sheets</vt:lpstr>
      <vt:lpstr>Cheat sheets</vt:lpstr>
      <vt:lpstr>Thank you!</vt:lpstr>
      <vt:lpstr>Commands and pipes</vt:lpstr>
      <vt:lpstr>PowerPoint Presentation</vt:lpstr>
      <vt:lpstr>Create a file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Neil</dc:creator>
  <cp:lastModifiedBy>Clemence Fraslin</cp:lastModifiedBy>
  <cp:revision>163</cp:revision>
  <dcterms:created xsi:type="dcterms:W3CDTF">2017-04-21T12:20:40Z</dcterms:created>
  <dcterms:modified xsi:type="dcterms:W3CDTF">2023-03-15T15:34:17Z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0x0101009FB9B0CCB32A3245A29EACFA1357C46D</vt:lpwstr>
  </property>
</Properties>
</file>